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Inter SemiBold"/>
      <p:regular r:id="rId28"/>
      <p:bold r:id="rId29"/>
      <p:italic r:id="rId30"/>
      <p:boldItalic r:id="rId31"/>
    </p:embeddedFont>
    <p:embeddedFont>
      <p:font typeface="Inter"/>
      <p:regular r:id="rId32"/>
      <p:bold r:id="rId33"/>
      <p:italic r:id="rId34"/>
      <p:boldItalic r:id="rId35"/>
    </p:embeddedFont>
    <p:embeddedFont>
      <p:font typeface="Poppins"/>
      <p:regular r:id="rId36"/>
      <p:bold r:id="rId37"/>
      <p:italic r:id="rId38"/>
      <p:boldItalic r:id="rId39"/>
    </p:embeddedFont>
    <p:embeddedFont>
      <p:font typeface="Lato"/>
      <p:regular r:id="rId40"/>
      <p:bold r:id="rId41"/>
      <p:italic r:id="rId42"/>
      <p:boldItalic r:id="rId43"/>
    </p:embeddedFont>
    <p:embeddedFont>
      <p:font typeface="Albert Sans Light"/>
      <p:regular r:id="rId44"/>
      <p:bold r:id="rId45"/>
      <p:italic r:id="rId46"/>
      <p:boldItalic r:id="rId47"/>
    </p:embeddedFont>
    <p:embeddedFont>
      <p:font typeface="Albert Sans"/>
      <p:regular r:id="rId48"/>
      <p:bold r:id="rId49"/>
      <p:italic r:id="rId50"/>
      <p:boldItalic r:id="rId51"/>
    </p:embeddedFont>
    <p:embeddedFont>
      <p:font typeface="Viaoda Libr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A3AAB0-6119-4968-BA46-C7A9470CF485}">
  <a:tblStyle styleId="{A8A3AAB0-6119-4968-BA46-C7A9470CF485}" styleName="Table_0">
    <a:wholeTbl>
      <a:tcTxStyle b="off" i="off">
        <a:font>
          <a:latin typeface="Arial"/>
          <a:ea typeface="Arial"/>
          <a:cs typeface="Arial"/>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lastCol>
    <a:firstCol>
      <a:tcTxStyle b="on" i="off"/>
    </a:firstCol>
    <a:lastRow>
      <a:tcTxStyle b="on" i="off"/>
      <a:tcStyle>
        <a:tcBdr>
          <a:top>
            <a:ln cap="flat" cmpd="sng" w="50800">
              <a:solidFill>
                <a:srgbClr val="000000"/>
              </a:solidFill>
              <a:prstDash val="solid"/>
              <a:round/>
              <a:headEnd len="sm" w="sm" type="none"/>
              <a:tailEnd len="sm" w="sm" type="none"/>
            </a:ln>
          </a:top>
        </a:tcBdr>
        <a:fill>
          <a:solidFill>
            <a:srgbClr val="E6E6E6"/>
          </a:solidFill>
        </a:fill>
      </a:tcStyle>
    </a:lastRow>
    <a:seCell>
      <a:tcTxStyle/>
    </a:seCell>
    <a:swCell>
      <a:tcTxStyle/>
    </a:swCell>
    <a:firstRow>
      <a:tcTxStyle b="on" i="off">
        <a:font>
          <a:latin typeface="Arial"/>
          <a:ea typeface="Arial"/>
          <a:cs typeface="Arial"/>
        </a:font>
        <a:srgbClr val="FFFFFF"/>
      </a:tcTxStyle>
      <a:tcStyle>
        <a:fill>
          <a:solidFill>
            <a:srgbClr val="000000"/>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42" Type="http://schemas.openxmlformats.org/officeDocument/2006/relationships/font" Target="fonts/Lato-italic.fntdata"/><Relationship Id="rId41" Type="http://schemas.openxmlformats.org/officeDocument/2006/relationships/font" Target="fonts/Lato-bold.fntdata"/><Relationship Id="rId44" Type="http://schemas.openxmlformats.org/officeDocument/2006/relationships/font" Target="fonts/AlbertSansLight-regular.fntdata"/><Relationship Id="rId43" Type="http://schemas.openxmlformats.org/officeDocument/2006/relationships/font" Target="fonts/Lato-boldItalic.fntdata"/><Relationship Id="rId46" Type="http://schemas.openxmlformats.org/officeDocument/2006/relationships/font" Target="fonts/AlbertSansLight-italic.fntdata"/><Relationship Id="rId45" Type="http://schemas.openxmlformats.org/officeDocument/2006/relationships/font" Target="fonts/AlbertSans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lbertSans-regular.fntdata"/><Relationship Id="rId47" Type="http://schemas.openxmlformats.org/officeDocument/2006/relationships/font" Target="fonts/AlbertSansLight-boldItalic.fntdata"/><Relationship Id="rId49" Type="http://schemas.openxmlformats.org/officeDocument/2006/relationships/font" Target="fonts/Albert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SemiBold-boldItalic.fntdata"/><Relationship Id="rId30" Type="http://schemas.openxmlformats.org/officeDocument/2006/relationships/font" Target="fonts/InterSemiBold-italic.fntdata"/><Relationship Id="rId33" Type="http://schemas.openxmlformats.org/officeDocument/2006/relationships/font" Target="fonts/Inter-bold.fntdata"/><Relationship Id="rId32" Type="http://schemas.openxmlformats.org/officeDocument/2006/relationships/font" Target="fonts/Inter-regular.fntdata"/><Relationship Id="rId35" Type="http://schemas.openxmlformats.org/officeDocument/2006/relationships/font" Target="fonts/Inter-boldItalic.fntdata"/><Relationship Id="rId34" Type="http://schemas.openxmlformats.org/officeDocument/2006/relationships/font" Target="fonts/Inter-italic.fntdata"/><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InterSemiBold-regular.fntdata"/><Relationship Id="rId27" Type="http://schemas.openxmlformats.org/officeDocument/2006/relationships/font" Target="fonts/Raleway-boldItalic.fntdata"/><Relationship Id="rId29" Type="http://schemas.openxmlformats.org/officeDocument/2006/relationships/font" Target="fonts/InterSemiBold-bold.fntdata"/><Relationship Id="rId51" Type="http://schemas.openxmlformats.org/officeDocument/2006/relationships/font" Target="fonts/AlbertSans-boldItalic.fntdata"/><Relationship Id="rId50" Type="http://schemas.openxmlformats.org/officeDocument/2006/relationships/font" Target="fonts/AlbertSans-italic.fntdata"/><Relationship Id="rId52" Type="http://schemas.openxmlformats.org/officeDocument/2006/relationships/font" Target="fonts/ViaodaLibr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2ff4209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62ff4209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c902e1d245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c902e1d245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c902e1d24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c902e1d24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c902e1d24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c902e1d24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c902e1d24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c902e1d24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c902e1d245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c902e1d24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c902e1d24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c902e1d24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c902e1d245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c902e1d245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c902e1d24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c902e1d24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c902e1d24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c902e1d24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21486c3c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21486c3c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c902e1d2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c902e1d2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21486c3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21486c3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c902e1d245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c902e1d245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c902e1d24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c902e1d24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c902e1d24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c902e1d24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c902e1d24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c902e1d24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c902e1d24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c902e1d24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 type="subTitle"/>
          </p:nvPr>
        </p:nvSpPr>
        <p:spPr>
          <a:xfrm flipH="1">
            <a:off x="457200" y="4391750"/>
            <a:ext cx="4215600" cy="3840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txBox="1"/>
          <p:nvPr>
            <p:ph type="ctrTitle"/>
          </p:nvPr>
        </p:nvSpPr>
        <p:spPr>
          <a:xfrm flipH="1" rot="130">
            <a:off x="457525" y="368058"/>
            <a:ext cx="7931100" cy="2430600"/>
          </a:xfrm>
          <a:prstGeom prst="rect">
            <a:avLst/>
          </a:prstGeom>
          <a:noFill/>
        </p:spPr>
        <p:txBody>
          <a:bodyPr anchorCtr="0" anchor="t" bIns="91425" lIns="91425" spcFirstLastPara="1" rIns="91425" wrap="square" tIns="91425">
            <a:noAutofit/>
          </a:bodyPr>
          <a:lstStyle>
            <a:lvl1pPr lvl="0">
              <a:spcBef>
                <a:spcPts val="0"/>
              </a:spcBef>
              <a:spcAft>
                <a:spcPts val="0"/>
              </a:spcAft>
              <a:buClr>
                <a:srgbClr val="191919"/>
              </a:buClr>
              <a:buSzPts val="5200"/>
              <a:buNone/>
              <a:defRPr sz="7500">
                <a:latin typeface="Viaoda Libre"/>
                <a:ea typeface="Viaoda Libre"/>
                <a:cs typeface="Viaoda Libre"/>
                <a:sym typeface="Viaoda Libr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pic>
        <p:nvPicPr>
          <p:cNvPr id="11" name="Google Shape;11;p2" title="grad.png"/>
          <p:cNvPicPr preferRelativeResize="0"/>
          <p:nvPr/>
        </p:nvPicPr>
        <p:blipFill rotWithShape="1">
          <a:blip r:embed="rId2">
            <a:alphaModFix amt="64000"/>
          </a:blip>
          <a:srcRect b="8155" l="11022" r="13738" t="0"/>
          <a:stretch/>
        </p:blipFill>
        <p:spPr>
          <a:xfrm>
            <a:off x="3834475" y="1266252"/>
            <a:ext cx="6626048" cy="57777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284000" y="1952850"/>
            <a:ext cx="4454700" cy="799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r>
              <a:t>xx%</a:t>
            </a:r>
          </a:p>
        </p:txBody>
      </p:sp>
      <p:sp>
        <p:nvSpPr>
          <p:cNvPr id="43" name="Google Shape;43;p11"/>
          <p:cNvSpPr txBox="1"/>
          <p:nvPr>
            <p:ph idx="1" type="subTitle"/>
          </p:nvPr>
        </p:nvSpPr>
        <p:spPr>
          <a:xfrm>
            <a:off x="1284000" y="2816250"/>
            <a:ext cx="4454700" cy="37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45" name="Shape 45"/>
        <p:cNvGrpSpPr/>
        <p:nvPr/>
      </p:nvGrpSpPr>
      <p:grpSpPr>
        <a:xfrm>
          <a:off x="0" y="0"/>
          <a:ext cx="0" cy="0"/>
          <a:chOff x="0" y="0"/>
          <a:chExt cx="0" cy="0"/>
        </a:xfrm>
      </p:grpSpPr>
      <p:sp>
        <p:nvSpPr>
          <p:cNvPr id="46" name="Google Shape;46;p13"/>
          <p:cNvSpPr txBox="1"/>
          <p:nvPr>
            <p:ph hasCustomPrompt="1" type="title"/>
          </p:nvPr>
        </p:nvSpPr>
        <p:spPr>
          <a:xfrm>
            <a:off x="2576538" y="1292813"/>
            <a:ext cx="677700" cy="403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i="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p:nvPr>
            <p:ph idx="1" type="subTitle"/>
          </p:nvPr>
        </p:nvSpPr>
        <p:spPr>
          <a:xfrm>
            <a:off x="3214064" y="1288025"/>
            <a:ext cx="33534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8" name="Google Shape;48;p13"/>
          <p:cNvSpPr txBox="1"/>
          <p:nvPr>
            <p:ph hasCustomPrompt="1" idx="2" type="title"/>
          </p:nvPr>
        </p:nvSpPr>
        <p:spPr>
          <a:xfrm>
            <a:off x="2576538" y="2187738"/>
            <a:ext cx="677700" cy="4038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i="1"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 name="Google Shape;49;p13"/>
          <p:cNvSpPr txBox="1"/>
          <p:nvPr>
            <p:ph idx="3" type="subTitle"/>
          </p:nvPr>
        </p:nvSpPr>
        <p:spPr>
          <a:xfrm>
            <a:off x="3214064" y="2152675"/>
            <a:ext cx="3353400" cy="484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22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0" name="Google Shape;50;p13"/>
          <p:cNvSpPr txBox="1"/>
          <p:nvPr>
            <p:ph hasCustomPrompt="1" idx="4" type="title"/>
          </p:nvPr>
        </p:nvSpPr>
        <p:spPr>
          <a:xfrm>
            <a:off x="2576538" y="3082675"/>
            <a:ext cx="677700" cy="4038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i="1"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1" name="Google Shape;51;p13"/>
          <p:cNvSpPr txBox="1"/>
          <p:nvPr>
            <p:ph idx="5" type="subTitle"/>
          </p:nvPr>
        </p:nvSpPr>
        <p:spPr>
          <a:xfrm>
            <a:off x="3214064" y="3077888"/>
            <a:ext cx="3353400" cy="484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22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2" name="Google Shape;52;p13"/>
          <p:cNvSpPr txBox="1"/>
          <p:nvPr>
            <p:ph hasCustomPrompt="1" idx="6" type="title"/>
          </p:nvPr>
        </p:nvSpPr>
        <p:spPr>
          <a:xfrm>
            <a:off x="2576538" y="3937813"/>
            <a:ext cx="677700" cy="4038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i="1"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3" name="Google Shape;53;p13"/>
          <p:cNvSpPr txBox="1"/>
          <p:nvPr>
            <p:ph idx="7" type="subTitle"/>
          </p:nvPr>
        </p:nvSpPr>
        <p:spPr>
          <a:xfrm>
            <a:off x="3214064" y="3933025"/>
            <a:ext cx="3353400" cy="484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22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4" name="Google Shape;54;p13"/>
          <p:cNvSpPr txBox="1"/>
          <p:nvPr>
            <p:ph idx="8" type="title"/>
          </p:nvPr>
        </p:nvSpPr>
        <p:spPr>
          <a:xfrm>
            <a:off x="515100" y="212325"/>
            <a:ext cx="8113800" cy="644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pic>
        <p:nvPicPr>
          <p:cNvPr id="55" name="Google Shape;55;p13" title="grad.png"/>
          <p:cNvPicPr preferRelativeResize="0"/>
          <p:nvPr/>
        </p:nvPicPr>
        <p:blipFill rotWithShape="1">
          <a:blip r:embed="rId2">
            <a:alphaModFix amt="64000"/>
          </a:blip>
          <a:srcRect b="8155" l="11022" r="13738" t="0"/>
          <a:stretch/>
        </p:blipFill>
        <p:spPr>
          <a:xfrm rot="10523439">
            <a:off x="6530752" y="569101"/>
            <a:ext cx="6626046" cy="57777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56" name="Shape 56"/>
        <p:cNvGrpSpPr/>
        <p:nvPr/>
      </p:nvGrpSpPr>
      <p:grpSpPr>
        <a:xfrm>
          <a:off x="0" y="0"/>
          <a:ext cx="0" cy="0"/>
          <a:chOff x="0" y="0"/>
          <a:chExt cx="0" cy="0"/>
        </a:xfrm>
      </p:grpSpPr>
      <p:sp>
        <p:nvSpPr>
          <p:cNvPr id="57" name="Google Shape;57;p14"/>
          <p:cNvSpPr txBox="1"/>
          <p:nvPr>
            <p:ph idx="1" type="subTitle"/>
          </p:nvPr>
        </p:nvSpPr>
        <p:spPr>
          <a:xfrm>
            <a:off x="925650" y="1248050"/>
            <a:ext cx="7292700" cy="188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14"/>
          <p:cNvSpPr txBox="1"/>
          <p:nvPr>
            <p:ph type="title"/>
          </p:nvPr>
        </p:nvSpPr>
        <p:spPr>
          <a:xfrm>
            <a:off x="457200" y="3445725"/>
            <a:ext cx="8113800" cy="12750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pic>
        <p:nvPicPr>
          <p:cNvPr id="59" name="Google Shape;59;p14" title="grad.png"/>
          <p:cNvPicPr preferRelativeResize="0"/>
          <p:nvPr/>
        </p:nvPicPr>
        <p:blipFill rotWithShape="1">
          <a:blip r:embed="rId2">
            <a:alphaModFix amt="64000"/>
          </a:blip>
          <a:srcRect b="8155" l="11022" r="13738" t="0"/>
          <a:stretch/>
        </p:blipFill>
        <p:spPr>
          <a:xfrm rot="-2081560">
            <a:off x="3620825" y="2570478"/>
            <a:ext cx="6626048" cy="57777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60" name="Shape 60"/>
        <p:cNvGrpSpPr/>
        <p:nvPr/>
      </p:nvGrpSpPr>
      <p:grpSpPr>
        <a:xfrm>
          <a:off x="0" y="0"/>
          <a:ext cx="0" cy="0"/>
          <a:chOff x="0" y="0"/>
          <a:chExt cx="0" cy="0"/>
        </a:xfrm>
      </p:grpSpPr>
      <p:sp>
        <p:nvSpPr>
          <p:cNvPr id="61" name="Google Shape;61;p15"/>
          <p:cNvSpPr txBox="1"/>
          <p:nvPr>
            <p:ph idx="1" type="body"/>
          </p:nvPr>
        </p:nvSpPr>
        <p:spPr>
          <a:xfrm>
            <a:off x="845200" y="1199375"/>
            <a:ext cx="4620300" cy="21003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DM Sans"/>
              <a:buChar char="●"/>
              <a:defRPr sz="1400"/>
            </a:lvl1pPr>
            <a:lvl2pPr indent="-317500" lvl="1" marL="914400">
              <a:lnSpc>
                <a:spcPct val="115000"/>
              </a:lnSpc>
              <a:spcBef>
                <a:spcPts val="0"/>
              </a:spcBef>
              <a:spcAft>
                <a:spcPts val="0"/>
              </a:spcAft>
              <a:buSzPts val="1400"/>
              <a:buFont typeface="DM Sans"/>
              <a:buChar char="○"/>
              <a:defRPr/>
            </a:lvl2pPr>
            <a:lvl3pPr indent="-317500" lvl="2" marL="1371600">
              <a:lnSpc>
                <a:spcPct val="115000"/>
              </a:lnSpc>
              <a:spcBef>
                <a:spcPts val="0"/>
              </a:spcBef>
              <a:spcAft>
                <a:spcPts val="0"/>
              </a:spcAft>
              <a:buSzPts val="1400"/>
              <a:buFont typeface="DM Sans"/>
              <a:buChar char="■"/>
              <a:defRPr/>
            </a:lvl3pPr>
            <a:lvl4pPr indent="-317500" lvl="3" marL="1828800">
              <a:lnSpc>
                <a:spcPct val="115000"/>
              </a:lnSpc>
              <a:spcBef>
                <a:spcPts val="0"/>
              </a:spcBef>
              <a:spcAft>
                <a:spcPts val="0"/>
              </a:spcAft>
              <a:buSzPts val="1400"/>
              <a:buFont typeface="DM Sans"/>
              <a:buChar char="●"/>
              <a:defRPr/>
            </a:lvl4pPr>
            <a:lvl5pPr indent="-317500" lvl="4" marL="2286000">
              <a:lnSpc>
                <a:spcPct val="115000"/>
              </a:lnSpc>
              <a:spcBef>
                <a:spcPts val="0"/>
              </a:spcBef>
              <a:spcAft>
                <a:spcPts val="0"/>
              </a:spcAft>
              <a:buSzPts val="1400"/>
              <a:buFont typeface="DM Sans"/>
              <a:buChar char="○"/>
              <a:defRPr/>
            </a:lvl5pPr>
            <a:lvl6pPr indent="-317500" lvl="5" marL="2743200">
              <a:lnSpc>
                <a:spcPct val="115000"/>
              </a:lnSpc>
              <a:spcBef>
                <a:spcPts val="0"/>
              </a:spcBef>
              <a:spcAft>
                <a:spcPts val="0"/>
              </a:spcAft>
              <a:buSzPts val="1400"/>
              <a:buFont typeface="DM Sans"/>
              <a:buChar char="■"/>
              <a:defRPr/>
            </a:lvl6pPr>
            <a:lvl7pPr indent="-317500" lvl="6" marL="3200400">
              <a:lnSpc>
                <a:spcPct val="115000"/>
              </a:lnSpc>
              <a:spcBef>
                <a:spcPts val="0"/>
              </a:spcBef>
              <a:spcAft>
                <a:spcPts val="0"/>
              </a:spcAft>
              <a:buSzPts val="1400"/>
              <a:buFont typeface="DM Sans"/>
              <a:buChar char="●"/>
              <a:defRPr/>
            </a:lvl7pPr>
            <a:lvl8pPr indent="-317500" lvl="7" marL="3657600">
              <a:lnSpc>
                <a:spcPct val="115000"/>
              </a:lnSpc>
              <a:spcBef>
                <a:spcPts val="0"/>
              </a:spcBef>
              <a:spcAft>
                <a:spcPts val="0"/>
              </a:spcAft>
              <a:buSzPts val="1400"/>
              <a:buFont typeface="DM Sans"/>
              <a:buChar char="○"/>
              <a:defRPr/>
            </a:lvl8pPr>
            <a:lvl9pPr indent="-317500" lvl="8" marL="4114800">
              <a:lnSpc>
                <a:spcPct val="115000"/>
              </a:lnSpc>
              <a:spcBef>
                <a:spcPts val="0"/>
              </a:spcBef>
              <a:spcAft>
                <a:spcPts val="0"/>
              </a:spcAft>
              <a:buSzPts val="1400"/>
              <a:buFont typeface="DM Sans"/>
              <a:buChar char="■"/>
              <a:defRPr/>
            </a:lvl9pPr>
          </a:lstStyle>
          <a:p/>
        </p:txBody>
      </p:sp>
      <p:sp>
        <p:nvSpPr>
          <p:cNvPr id="62" name="Google Shape;62;p15"/>
          <p:cNvSpPr txBox="1"/>
          <p:nvPr>
            <p:ph type="title"/>
          </p:nvPr>
        </p:nvSpPr>
        <p:spPr>
          <a:xfrm>
            <a:off x="515100" y="212325"/>
            <a:ext cx="8113800" cy="644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pic>
        <p:nvPicPr>
          <p:cNvPr id="63" name="Google Shape;63;p15" title="grad.png"/>
          <p:cNvPicPr preferRelativeResize="0"/>
          <p:nvPr/>
        </p:nvPicPr>
        <p:blipFill rotWithShape="1">
          <a:blip r:embed="rId2">
            <a:alphaModFix amt="64000"/>
          </a:blip>
          <a:srcRect b="8155" l="11022" r="13738" t="0"/>
          <a:stretch/>
        </p:blipFill>
        <p:spPr>
          <a:xfrm rot="3072118">
            <a:off x="-2614977" y="-1976735"/>
            <a:ext cx="4433905" cy="3866221"/>
          </a:xfrm>
          <a:prstGeom prst="rect">
            <a:avLst/>
          </a:prstGeom>
          <a:noFill/>
          <a:ln>
            <a:noFill/>
          </a:ln>
        </p:spPr>
      </p:pic>
      <p:sp>
        <p:nvSpPr>
          <p:cNvPr id="64" name="Google Shape;64;p15"/>
          <p:cNvSpPr/>
          <p:nvPr>
            <p:ph idx="2" type="pic"/>
          </p:nvPr>
        </p:nvSpPr>
        <p:spPr>
          <a:xfrm>
            <a:off x="5782800" y="1249550"/>
            <a:ext cx="3361200" cy="3894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5" name="Shape 65"/>
        <p:cNvGrpSpPr/>
        <p:nvPr/>
      </p:nvGrpSpPr>
      <p:grpSpPr>
        <a:xfrm>
          <a:off x="0" y="0"/>
          <a:ext cx="0" cy="0"/>
          <a:chOff x="0" y="0"/>
          <a:chExt cx="0" cy="0"/>
        </a:xfrm>
      </p:grpSpPr>
      <p:pic>
        <p:nvPicPr>
          <p:cNvPr id="66" name="Google Shape;66;p16" title="grad.png"/>
          <p:cNvPicPr preferRelativeResize="0"/>
          <p:nvPr/>
        </p:nvPicPr>
        <p:blipFill rotWithShape="1">
          <a:blip r:embed="rId2">
            <a:alphaModFix amt="64000"/>
          </a:blip>
          <a:srcRect b="8155" l="11022" r="13738" t="0"/>
          <a:stretch/>
        </p:blipFill>
        <p:spPr>
          <a:xfrm rot="-8424634">
            <a:off x="172170" y="-2061694"/>
            <a:ext cx="4599704" cy="4010789"/>
          </a:xfrm>
          <a:prstGeom prst="rect">
            <a:avLst/>
          </a:prstGeom>
          <a:noFill/>
          <a:ln>
            <a:noFill/>
          </a:ln>
        </p:spPr>
      </p:pic>
      <p:sp>
        <p:nvSpPr>
          <p:cNvPr id="67" name="Google Shape;67;p16"/>
          <p:cNvSpPr txBox="1"/>
          <p:nvPr>
            <p:ph type="title"/>
          </p:nvPr>
        </p:nvSpPr>
        <p:spPr>
          <a:xfrm>
            <a:off x="515100" y="212325"/>
            <a:ext cx="8113800" cy="644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68" name="Shape 68"/>
        <p:cNvGrpSpPr/>
        <p:nvPr/>
      </p:nvGrpSpPr>
      <p:grpSpPr>
        <a:xfrm>
          <a:off x="0" y="0"/>
          <a:ext cx="0" cy="0"/>
          <a:chOff x="0" y="0"/>
          <a:chExt cx="0" cy="0"/>
        </a:xfrm>
      </p:grpSpPr>
      <p:pic>
        <p:nvPicPr>
          <p:cNvPr id="69" name="Google Shape;69;p17" title="grad.png"/>
          <p:cNvPicPr preferRelativeResize="0"/>
          <p:nvPr/>
        </p:nvPicPr>
        <p:blipFill rotWithShape="1">
          <a:blip r:embed="rId2">
            <a:alphaModFix amt="64000"/>
          </a:blip>
          <a:srcRect b="8155" l="11022" r="13738" t="0"/>
          <a:stretch/>
        </p:blipFill>
        <p:spPr>
          <a:xfrm rot="4050186">
            <a:off x="7011650" y="-2139285"/>
            <a:ext cx="6626046" cy="5777703"/>
          </a:xfrm>
          <a:prstGeom prst="rect">
            <a:avLst/>
          </a:prstGeom>
          <a:noFill/>
          <a:ln>
            <a:noFill/>
          </a:ln>
        </p:spPr>
      </p:pic>
      <p:sp>
        <p:nvSpPr>
          <p:cNvPr id="70" name="Google Shape;70;p17"/>
          <p:cNvSpPr txBox="1"/>
          <p:nvPr>
            <p:ph type="title"/>
          </p:nvPr>
        </p:nvSpPr>
        <p:spPr>
          <a:xfrm>
            <a:off x="515100" y="212325"/>
            <a:ext cx="8113800" cy="644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1" name="Shape 71"/>
        <p:cNvGrpSpPr/>
        <p:nvPr/>
      </p:nvGrpSpPr>
      <p:grpSpPr>
        <a:xfrm>
          <a:off x="0" y="0"/>
          <a:ext cx="0" cy="0"/>
          <a:chOff x="0" y="0"/>
          <a:chExt cx="0" cy="0"/>
        </a:xfrm>
      </p:grpSpPr>
      <p:sp>
        <p:nvSpPr>
          <p:cNvPr id="72" name="Google Shape;72;p18"/>
          <p:cNvSpPr txBox="1"/>
          <p:nvPr>
            <p:ph idx="1" type="subTitle"/>
          </p:nvPr>
        </p:nvSpPr>
        <p:spPr>
          <a:xfrm>
            <a:off x="2535450" y="1623725"/>
            <a:ext cx="4131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8"/>
          <p:cNvSpPr txBox="1"/>
          <p:nvPr>
            <p:ph idx="2" type="subTitle"/>
          </p:nvPr>
        </p:nvSpPr>
        <p:spPr>
          <a:xfrm>
            <a:off x="2535450" y="2833200"/>
            <a:ext cx="4131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 name="Google Shape;74;p18"/>
          <p:cNvSpPr txBox="1"/>
          <p:nvPr>
            <p:ph idx="3" type="subTitle"/>
          </p:nvPr>
        </p:nvSpPr>
        <p:spPr>
          <a:xfrm>
            <a:off x="2535450" y="4044525"/>
            <a:ext cx="4131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 name="Google Shape;75;p18"/>
          <p:cNvSpPr txBox="1"/>
          <p:nvPr>
            <p:ph idx="4" type="subTitle"/>
          </p:nvPr>
        </p:nvSpPr>
        <p:spPr>
          <a:xfrm>
            <a:off x="2535450" y="1302750"/>
            <a:ext cx="41310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6" name="Google Shape;76;p18"/>
          <p:cNvSpPr txBox="1"/>
          <p:nvPr>
            <p:ph idx="5" type="subTitle"/>
          </p:nvPr>
        </p:nvSpPr>
        <p:spPr>
          <a:xfrm>
            <a:off x="2535450" y="3723550"/>
            <a:ext cx="41310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7" name="Google Shape;77;p18"/>
          <p:cNvSpPr txBox="1"/>
          <p:nvPr>
            <p:ph idx="6" type="subTitle"/>
          </p:nvPr>
        </p:nvSpPr>
        <p:spPr>
          <a:xfrm>
            <a:off x="2535450" y="2513150"/>
            <a:ext cx="41310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8" name="Google Shape;78;p18"/>
          <p:cNvSpPr txBox="1"/>
          <p:nvPr>
            <p:ph type="title"/>
          </p:nvPr>
        </p:nvSpPr>
        <p:spPr>
          <a:xfrm>
            <a:off x="486150" y="212325"/>
            <a:ext cx="8171700" cy="644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pic>
        <p:nvPicPr>
          <p:cNvPr id="79" name="Google Shape;79;p18" title="grad.png"/>
          <p:cNvPicPr preferRelativeResize="0"/>
          <p:nvPr/>
        </p:nvPicPr>
        <p:blipFill rotWithShape="1">
          <a:blip r:embed="rId2">
            <a:alphaModFix amt="64000"/>
          </a:blip>
          <a:srcRect b="8155" l="11022" r="13738" t="0"/>
          <a:stretch/>
        </p:blipFill>
        <p:spPr>
          <a:xfrm rot="4361546">
            <a:off x="5069624" y="2708649"/>
            <a:ext cx="6626049" cy="57777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0" name="Shape 80"/>
        <p:cNvGrpSpPr/>
        <p:nvPr/>
      </p:nvGrpSpPr>
      <p:grpSpPr>
        <a:xfrm>
          <a:off x="0" y="0"/>
          <a:ext cx="0" cy="0"/>
          <a:chOff x="0" y="0"/>
          <a:chExt cx="0" cy="0"/>
        </a:xfrm>
      </p:grpSpPr>
      <p:sp>
        <p:nvSpPr>
          <p:cNvPr id="81" name="Google Shape;81;p19"/>
          <p:cNvSpPr txBox="1"/>
          <p:nvPr>
            <p:ph idx="1" type="subTitle"/>
          </p:nvPr>
        </p:nvSpPr>
        <p:spPr>
          <a:xfrm>
            <a:off x="1388993" y="1626476"/>
            <a:ext cx="27723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9"/>
          <p:cNvSpPr txBox="1"/>
          <p:nvPr>
            <p:ph idx="2" type="subTitle"/>
          </p:nvPr>
        </p:nvSpPr>
        <p:spPr>
          <a:xfrm>
            <a:off x="4982696" y="1626476"/>
            <a:ext cx="27723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19"/>
          <p:cNvSpPr txBox="1"/>
          <p:nvPr>
            <p:ph idx="3" type="subTitle"/>
          </p:nvPr>
        </p:nvSpPr>
        <p:spPr>
          <a:xfrm>
            <a:off x="1388993" y="2816631"/>
            <a:ext cx="27723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9"/>
          <p:cNvSpPr txBox="1"/>
          <p:nvPr>
            <p:ph idx="4" type="subTitle"/>
          </p:nvPr>
        </p:nvSpPr>
        <p:spPr>
          <a:xfrm>
            <a:off x="4982696" y="4006823"/>
            <a:ext cx="27723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9"/>
          <p:cNvSpPr txBox="1"/>
          <p:nvPr>
            <p:ph idx="5" type="subTitle"/>
          </p:nvPr>
        </p:nvSpPr>
        <p:spPr>
          <a:xfrm>
            <a:off x="1388990" y="4006873"/>
            <a:ext cx="27723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9"/>
          <p:cNvSpPr txBox="1"/>
          <p:nvPr>
            <p:ph idx="6" type="subTitle"/>
          </p:nvPr>
        </p:nvSpPr>
        <p:spPr>
          <a:xfrm>
            <a:off x="4982698" y="2816631"/>
            <a:ext cx="27723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9"/>
          <p:cNvSpPr txBox="1"/>
          <p:nvPr>
            <p:ph idx="7" type="subTitle"/>
          </p:nvPr>
        </p:nvSpPr>
        <p:spPr>
          <a:xfrm>
            <a:off x="1388998" y="1345450"/>
            <a:ext cx="2772300" cy="39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8" name="Google Shape;88;p19"/>
          <p:cNvSpPr txBox="1"/>
          <p:nvPr>
            <p:ph idx="8" type="subTitle"/>
          </p:nvPr>
        </p:nvSpPr>
        <p:spPr>
          <a:xfrm>
            <a:off x="4982698" y="1345450"/>
            <a:ext cx="2772300" cy="39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9" name="Google Shape;89;p19"/>
          <p:cNvSpPr txBox="1"/>
          <p:nvPr>
            <p:ph idx="9" type="subTitle"/>
          </p:nvPr>
        </p:nvSpPr>
        <p:spPr>
          <a:xfrm>
            <a:off x="1388988" y="3725847"/>
            <a:ext cx="2772300" cy="39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0" name="Google Shape;90;p19"/>
          <p:cNvSpPr txBox="1"/>
          <p:nvPr>
            <p:ph idx="13" type="subTitle"/>
          </p:nvPr>
        </p:nvSpPr>
        <p:spPr>
          <a:xfrm>
            <a:off x="1388998" y="2535655"/>
            <a:ext cx="2772300" cy="39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1" name="Google Shape;91;p19"/>
          <p:cNvSpPr txBox="1"/>
          <p:nvPr>
            <p:ph idx="14" type="subTitle"/>
          </p:nvPr>
        </p:nvSpPr>
        <p:spPr>
          <a:xfrm>
            <a:off x="4982705" y="3725847"/>
            <a:ext cx="2772300" cy="39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2" name="Google Shape;92;p19"/>
          <p:cNvSpPr txBox="1"/>
          <p:nvPr>
            <p:ph idx="15" type="subTitle"/>
          </p:nvPr>
        </p:nvSpPr>
        <p:spPr>
          <a:xfrm>
            <a:off x="4982702" y="2535655"/>
            <a:ext cx="2772300" cy="39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3" name="Google Shape;93;p19"/>
          <p:cNvSpPr txBox="1"/>
          <p:nvPr>
            <p:ph type="title"/>
          </p:nvPr>
        </p:nvSpPr>
        <p:spPr>
          <a:xfrm>
            <a:off x="457200" y="212325"/>
            <a:ext cx="8171700" cy="644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pic>
        <p:nvPicPr>
          <p:cNvPr id="94" name="Google Shape;94;p19" title="grad.png"/>
          <p:cNvPicPr preferRelativeResize="0"/>
          <p:nvPr/>
        </p:nvPicPr>
        <p:blipFill rotWithShape="1">
          <a:blip r:embed="rId2">
            <a:alphaModFix amt="64000"/>
          </a:blip>
          <a:srcRect b="8155" l="11022" r="13738" t="0"/>
          <a:stretch/>
        </p:blipFill>
        <p:spPr>
          <a:xfrm rot="-10217320">
            <a:off x="5733322" y="-2469272"/>
            <a:ext cx="6626053" cy="5777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95" name="Shape 95"/>
        <p:cNvGrpSpPr/>
        <p:nvPr/>
      </p:nvGrpSpPr>
      <p:grpSpPr>
        <a:xfrm>
          <a:off x="0" y="0"/>
          <a:ext cx="0" cy="0"/>
          <a:chOff x="0" y="0"/>
          <a:chExt cx="0" cy="0"/>
        </a:xfrm>
      </p:grpSpPr>
      <p:sp>
        <p:nvSpPr>
          <p:cNvPr id="96" name="Google Shape;96;p20"/>
          <p:cNvSpPr txBox="1"/>
          <p:nvPr>
            <p:ph hasCustomPrompt="1" type="title"/>
          </p:nvPr>
        </p:nvSpPr>
        <p:spPr>
          <a:xfrm flipH="1">
            <a:off x="457200" y="535613"/>
            <a:ext cx="3418200" cy="7545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i="1" sz="4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7" name="Google Shape;97;p20"/>
          <p:cNvSpPr txBox="1"/>
          <p:nvPr>
            <p:ph idx="1" type="subTitle"/>
          </p:nvPr>
        </p:nvSpPr>
        <p:spPr>
          <a:xfrm flipH="1">
            <a:off x="457200" y="1143166"/>
            <a:ext cx="3418200" cy="309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20"/>
          <p:cNvSpPr txBox="1"/>
          <p:nvPr>
            <p:ph hasCustomPrompt="1" idx="2" type="title"/>
          </p:nvPr>
        </p:nvSpPr>
        <p:spPr>
          <a:xfrm>
            <a:off x="5268600" y="3691238"/>
            <a:ext cx="3418200" cy="754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200"/>
              <a:buNone/>
              <a:defRPr i="1" sz="4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9" name="Google Shape;99;p20"/>
          <p:cNvSpPr txBox="1"/>
          <p:nvPr>
            <p:ph idx="3" type="subTitle"/>
          </p:nvPr>
        </p:nvSpPr>
        <p:spPr>
          <a:xfrm>
            <a:off x="5268600" y="4298566"/>
            <a:ext cx="3418200" cy="3093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0" name="Google Shape;100;p20" title="grad.png"/>
          <p:cNvPicPr preferRelativeResize="0"/>
          <p:nvPr/>
        </p:nvPicPr>
        <p:blipFill rotWithShape="1">
          <a:blip r:embed="rId2">
            <a:alphaModFix amt="64000"/>
          </a:blip>
          <a:srcRect b="8155" l="11022" r="13738" t="0"/>
          <a:stretch/>
        </p:blipFill>
        <p:spPr>
          <a:xfrm rot="-1375060">
            <a:off x="-2000797" y="1668352"/>
            <a:ext cx="6626044" cy="57777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flipH="1">
            <a:off x="2478600" y="1790900"/>
            <a:ext cx="6208200" cy="29121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SzPts val="3600"/>
              <a:buNone/>
              <a:defRPr b="0"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457200" y="440450"/>
            <a:ext cx="1295100" cy="763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b="0" i="1"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15" name="Google Shape;15;p3" title="grad.png"/>
          <p:cNvPicPr preferRelativeResize="0"/>
          <p:nvPr/>
        </p:nvPicPr>
        <p:blipFill rotWithShape="1">
          <a:blip r:embed="rId2">
            <a:alphaModFix amt="64000"/>
          </a:blip>
          <a:srcRect b="8155" l="11022" r="13738" t="0"/>
          <a:stretch/>
        </p:blipFill>
        <p:spPr>
          <a:xfrm rot="8601403">
            <a:off x="2378586" y="-4229028"/>
            <a:ext cx="8776077" cy="765245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lt1"/>
        </a:solid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3243050" y="456638"/>
            <a:ext cx="5443500" cy="1035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7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21"/>
          <p:cNvSpPr txBox="1"/>
          <p:nvPr>
            <p:ph idx="1" type="subTitle"/>
          </p:nvPr>
        </p:nvSpPr>
        <p:spPr>
          <a:xfrm>
            <a:off x="4641006" y="1310655"/>
            <a:ext cx="4045800" cy="123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21"/>
          <p:cNvSpPr txBox="1"/>
          <p:nvPr/>
        </p:nvSpPr>
        <p:spPr>
          <a:xfrm>
            <a:off x="457200" y="3847013"/>
            <a:ext cx="57573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b="1" lang="en" sz="1200">
                <a:solidFill>
                  <a:schemeClr val="dk1"/>
                </a:solidFill>
                <a:uFill>
                  <a:noFill/>
                </a:uFill>
                <a:latin typeface="Albert Sans"/>
                <a:ea typeface="Albert Sans"/>
                <a:cs typeface="Albert Sans"/>
                <a:sym typeface="Albert Sans"/>
                <a:hlinkClick r:id="rId2">
                  <a:extLst>
                    <a:ext uri="{A12FA001-AC4F-418D-AE19-62706E023703}">
                      <ahyp:hlinkClr val="tx"/>
                    </a:ext>
                  </a:extLst>
                </a:hlinkClick>
              </a:rPr>
              <a:t>Slidesgo</a:t>
            </a:r>
            <a:r>
              <a:rPr lang="en" sz="1200">
                <a:solidFill>
                  <a:schemeClr val="dk1"/>
                </a:solidFill>
                <a:latin typeface="Albert Sans"/>
                <a:ea typeface="Albert Sans"/>
                <a:cs typeface="Albert Sans"/>
                <a:sym typeface="Albert Sans"/>
              </a:rPr>
              <a:t>, and includes icons, infographics &amp; images by </a:t>
            </a:r>
            <a:r>
              <a:rPr b="1" lang="en" sz="12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Freepik</a:t>
            </a:r>
            <a:r>
              <a:rPr b="1" lang="en" sz="1200">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05" name="Shape 10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6" name="Shape 10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107" name="Shape 107"/>
        <p:cNvGrpSpPr/>
        <p:nvPr/>
      </p:nvGrpSpPr>
      <p:grpSpPr>
        <a:xfrm>
          <a:off x="0" y="0"/>
          <a:ext cx="0" cy="0"/>
          <a:chOff x="0" y="0"/>
          <a:chExt cx="0" cy="0"/>
        </a:xfrm>
      </p:grpSpPr>
      <p:sp>
        <p:nvSpPr>
          <p:cNvPr id="108" name="Google Shape;108;p2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09" name="Google Shape;109;p2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10" name="Google Shape;110;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1" name="Google Shape;111;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2" name="Google Shape;112;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idx="1" type="body"/>
          </p:nvPr>
        </p:nvSpPr>
        <p:spPr>
          <a:xfrm>
            <a:off x="457200" y="1221475"/>
            <a:ext cx="8233800" cy="13017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2"/>
              </a:buClr>
              <a:buSzPts val="1200"/>
              <a:buFont typeface="Darker Grotesque SemiBold"/>
              <a:buChar char="●"/>
              <a:defRPr sz="1200"/>
            </a:lvl1pPr>
            <a:lvl2pPr indent="-304800" lvl="1" marL="914400" rtl="0">
              <a:lnSpc>
                <a:spcPct val="115000"/>
              </a:lnSpc>
              <a:spcBef>
                <a:spcPts val="0"/>
              </a:spcBef>
              <a:spcAft>
                <a:spcPts val="0"/>
              </a:spcAft>
              <a:buClr>
                <a:srgbClr val="364F27"/>
              </a:buClr>
              <a:buSzPts val="1200"/>
              <a:buFont typeface="Darker Grotesque SemiBold"/>
              <a:buChar char="○"/>
              <a:defRPr/>
            </a:lvl2pPr>
            <a:lvl3pPr indent="-304800" lvl="2" marL="1371600" rtl="0">
              <a:lnSpc>
                <a:spcPct val="115000"/>
              </a:lnSpc>
              <a:spcBef>
                <a:spcPts val="0"/>
              </a:spcBef>
              <a:spcAft>
                <a:spcPts val="0"/>
              </a:spcAft>
              <a:buClr>
                <a:srgbClr val="364F27"/>
              </a:buClr>
              <a:buSzPts val="1200"/>
              <a:buFont typeface="Darker Grotesque SemiBold"/>
              <a:buChar char="■"/>
              <a:defRPr/>
            </a:lvl3pPr>
            <a:lvl4pPr indent="-304800" lvl="3" marL="1828800" rtl="0">
              <a:lnSpc>
                <a:spcPct val="115000"/>
              </a:lnSpc>
              <a:spcBef>
                <a:spcPts val="0"/>
              </a:spcBef>
              <a:spcAft>
                <a:spcPts val="0"/>
              </a:spcAft>
              <a:buClr>
                <a:srgbClr val="364F27"/>
              </a:buClr>
              <a:buSzPts val="1200"/>
              <a:buFont typeface="Darker Grotesque SemiBold"/>
              <a:buChar char="●"/>
              <a:defRPr/>
            </a:lvl4pPr>
            <a:lvl5pPr indent="-304800" lvl="4" marL="2286000" rtl="0">
              <a:lnSpc>
                <a:spcPct val="115000"/>
              </a:lnSpc>
              <a:spcBef>
                <a:spcPts val="0"/>
              </a:spcBef>
              <a:spcAft>
                <a:spcPts val="0"/>
              </a:spcAft>
              <a:buClr>
                <a:srgbClr val="364F27"/>
              </a:buClr>
              <a:buSzPts val="1200"/>
              <a:buFont typeface="Darker Grotesque SemiBold"/>
              <a:buChar char="○"/>
              <a:defRPr/>
            </a:lvl5pPr>
            <a:lvl6pPr indent="-304800" lvl="5" marL="2743200" rtl="0">
              <a:lnSpc>
                <a:spcPct val="115000"/>
              </a:lnSpc>
              <a:spcBef>
                <a:spcPts val="0"/>
              </a:spcBef>
              <a:spcAft>
                <a:spcPts val="0"/>
              </a:spcAft>
              <a:buClr>
                <a:srgbClr val="364F27"/>
              </a:buClr>
              <a:buSzPts val="1200"/>
              <a:buFont typeface="Darker Grotesque SemiBold"/>
              <a:buChar char="■"/>
              <a:defRPr/>
            </a:lvl6pPr>
            <a:lvl7pPr indent="-304800" lvl="6" marL="3200400" rtl="0">
              <a:lnSpc>
                <a:spcPct val="115000"/>
              </a:lnSpc>
              <a:spcBef>
                <a:spcPts val="0"/>
              </a:spcBef>
              <a:spcAft>
                <a:spcPts val="0"/>
              </a:spcAft>
              <a:buClr>
                <a:srgbClr val="364F27"/>
              </a:buClr>
              <a:buSzPts val="1200"/>
              <a:buFont typeface="Darker Grotesque SemiBold"/>
              <a:buChar char="●"/>
              <a:defRPr/>
            </a:lvl7pPr>
            <a:lvl8pPr indent="-304800" lvl="7" marL="3657600" rtl="0">
              <a:lnSpc>
                <a:spcPct val="115000"/>
              </a:lnSpc>
              <a:spcBef>
                <a:spcPts val="0"/>
              </a:spcBef>
              <a:spcAft>
                <a:spcPts val="0"/>
              </a:spcAft>
              <a:buClr>
                <a:srgbClr val="364F27"/>
              </a:buClr>
              <a:buSzPts val="1200"/>
              <a:buFont typeface="Darker Grotesque SemiBold"/>
              <a:buChar char="○"/>
              <a:defRPr/>
            </a:lvl8pPr>
            <a:lvl9pPr indent="-304800" lvl="8" marL="4114800" rtl="0">
              <a:lnSpc>
                <a:spcPct val="115000"/>
              </a:lnSpc>
              <a:spcBef>
                <a:spcPts val="0"/>
              </a:spcBef>
              <a:spcAft>
                <a:spcPts val="0"/>
              </a:spcAft>
              <a:buClr>
                <a:srgbClr val="364F27"/>
              </a:buClr>
              <a:buSzPts val="1200"/>
              <a:buFont typeface="Darker Grotesque SemiBold"/>
              <a:buChar char="■"/>
              <a:defRPr/>
            </a:lvl9pPr>
          </a:lstStyle>
          <a:p/>
        </p:txBody>
      </p:sp>
      <p:sp>
        <p:nvSpPr>
          <p:cNvPr id="18" name="Google Shape;18;p4"/>
          <p:cNvSpPr txBox="1"/>
          <p:nvPr>
            <p:ph type="title"/>
          </p:nvPr>
        </p:nvSpPr>
        <p:spPr>
          <a:xfrm>
            <a:off x="515100" y="212325"/>
            <a:ext cx="8113800" cy="644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subTitle"/>
          </p:nvPr>
        </p:nvSpPr>
        <p:spPr>
          <a:xfrm>
            <a:off x="2026950" y="3196950"/>
            <a:ext cx="50901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 name="Google Shape;21;p5"/>
          <p:cNvSpPr txBox="1"/>
          <p:nvPr>
            <p:ph idx="2" type="subTitle"/>
          </p:nvPr>
        </p:nvSpPr>
        <p:spPr>
          <a:xfrm>
            <a:off x="2026950" y="1359575"/>
            <a:ext cx="5090100" cy="42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2" name="Google Shape;22;p5"/>
          <p:cNvSpPr txBox="1"/>
          <p:nvPr>
            <p:ph idx="3" type="subTitle"/>
          </p:nvPr>
        </p:nvSpPr>
        <p:spPr>
          <a:xfrm>
            <a:off x="2026950" y="3546450"/>
            <a:ext cx="50901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5"/>
          <p:cNvSpPr txBox="1"/>
          <p:nvPr>
            <p:ph idx="4" type="subTitle"/>
          </p:nvPr>
        </p:nvSpPr>
        <p:spPr>
          <a:xfrm>
            <a:off x="2026950" y="1709075"/>
            <a:ext cx="50901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type="title"/>
          </p:nvPr>
        </p:nvSpPr>
        <p:spPr>
          <a:xfrm>
            <a:off x="457200" y="212325"/>
            <a:ext cx="8229600" cy="644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pic>
        <p:nvPicPr>
          <p:cNvPr id="25" name="Google Shape;25;p5" title="grad.png"/>
          <p:cNvPicPr preferRelativeResize="0"/>
          <p:nvPr/>
        </p:nvPicPr>
        <p:blipFill rotWithShape="1">
          <a:blip r:embed="rId2">
            <a:alphaModFix amt="64000"/>
          </a:blip>
          <a:srcRect b="8155" l="11022" r="13738" t="0"/>
          <a:stretch/>
        </p:blipFill>
        <p:spPr>
          <a:xfrm rot="2199912">
            <a:off x="-3751676" y="-381272"/>
            <a:ext cx="6626045" cy="577770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title="grad.png"/>
          <p:cNvPicPr preferRelativeResize="0"/>
          <p:nvPr/>
        </p:nvPicPr>
        <p:blipFill rotWithShape="1">
          <a:blip r:embed="rId2">
            <a:alphaModFix amt="64000"/>
          </a:blip>
          <a:srcRect b="8155" l="11022" r="13738" t="0"/>
          <a:stretch/>
        </p:blipFill>
        <p:spPr>
          <a:xfrm rot="-5810095">
            <a:off x="-1681503" y="-1718043"/>
            <a:ext cx="4467740" cy="3895735"/>
          </a:xfrm>
          <a:prstGeom prst="rect">
            <a:avLst/>
          </a:prstGeom>
          <a:noFill/>
          <a:ln>
            <a:noFill/>
          </a:ln>
        </p:spPr>
      </p:pic>
      <p:sp>
        <p:nvSpPr>
          <p:cNvPr id="28" name="Google Shape;28;p6"/>
          <p:cNvSpPr txBox="1"/>
          <p:nvPr>
            <p:ph type="title"/>
          </p:nvPr>
        </p:nvSpPr>
        <p:spPr>
          <a:xfrm>
            <a:off x="515100" y="212325"/>
            <a:ext cx="8113800" cy="644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idx="1" type="body"/>
          </p:nvPr>
        </p:nvSpPr>
        <p:spPr>
          <a:xfrm>
            <a:off x="4053700" y="1704950"/>
            <a:ext cx="4512900" cy="2836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M Sans"/>
              <a:buChar char="●"/>
              <a:defRPr sz="1400"/>
            </a:lvl1pPr>
            <a:lvl2pPr indent="-317500" lvl="1" marL="914400" rtl="0">
              <a:lnSpc>
                <a:spcPct val="115000"/>
              </a:lnSpc>
              <a:spcBef>
                <a:spcPts val="0"/>
              </a:spcBef>
              <a:spcAft>
                <a:spcPts val="0"/>
              </a:spcAft>
              <a:buSzPts val="1400"/>
              <a:buFont typeface="DM Sans"/>
              <a:buChar char="○"/>
              <a:defRPr/>
            </a:lvl2pPr>
            <a:lvl3pPr indent="-317500" lvl="2" marL="1371600" rtl="0">
              <a:lnSpc>
                <a:spcPct val="115000"/>
              </a:lnSpc>
              <a:spcBef>
                <a:spcPts val="0"/>
              </a:spcBef>
              <a:spcAft>
                <a:spcPts val="0"/>
              </a:spcAft>
              <a:buSzPts val="1400"/>
              <a:buFont typeface="DM Sans"/>
              <a:buChar char="■"/>
              <a:defRPr/>
            </a:lvl3pPr>
            <a:lvl4pPr indent="-317500" lvl="3" marL="1828800" rtl="0">
              <a:lnSpc>
                <a:spcPct val="115000"/>
              </a:lnSpc>
              <a:spcBef>
                <a:spcPts val="0"/>
              </a:spcBef>
              <a:spcAft>
                <a:spcPts val="0"/>
              </a:spcAft>
              <a:buSzPts val="1400"/>
              <a:buFont typeface="DM Sans"/>
              <a:buChar char="●"/>
              <a:defRPr/>
            </a:lvl4pPr>
            <a:lvl5pPr indent="-317500" lvl="4" marL="2286000" rtl="0">
              <a:lnSpc>
                <a:spcPct val="115000"/>
              </a:lnSpc>
              <a:spcBef>
                <a:spcPts val="0"/>
              </a:spcBef>
              <a:spcAft>
                <a:spcPts val="0"/>
              </a:spcAft>
              <a:buSzPts val="1400"/>
              <a:buFont typeface="DM Sans"/>
              <a:buChar char="○"/>
              <a:defRPr/>
            </a:lvl5pPr>
            <a:lvl6pPr indent="-317500" lvl="5" marL="2743200" rtl="0">
              <a:lnSpc>
                <a:spcPct val="115000"/>
              </a:lnSpc>
              <a:spcBef>
                <a:spcPts val="0"/>
              </a:spcBef>
              <a:spcAft>
                <a:spcPts val="0"/>
              </a:spcAft>
              <a:buSzPts val="1400"/>
              <a:buFont typeface="DM Sans"/>
              <a:buChar char="■"/>
              <a:defRPr/>
            </a:lvl6pPr>
            <a:lvl7pPr indent="-317500" lvl="6" marL="3200400" rtl="0">
              <a:lnSpc>
                <a:spcPct val="115000"/>
              </a:lnSpc>
              <a:spcBef>
                <a:spcPts val="0"/>
              </a:spcBef>
              <a:spcAft>
                <a:spcPts val="0"/>
              </a:spcAft>
              <a:buSzPts val="1400"/>
              <a:buFont typeface="DM Sans"/>
              <a:buChar char="●"/>
              <a:defRPr/>
            </a:lvl7pPr>
            <a:lvl8pPr indent="-317500" lvl="7" marL="3657600" rtl="0">
              <a:lnSpc>
                <a:spcPct val="115000"/>
              </a:lnSpc>
              <a:spcBef>
                <a:spcPts val="0"/>
              </a:spcBef>
              <a:spcAft>
                <a:spcPts val="0"/>
              </a:spcAft>
              <a:buSzPts val="1400"/>
              <a:buFont typeface="DM Sans"/>
              <a:buChar char="○"/>
              <a:defRPr/>
            </a:lvl8pPr>
            <a:lvl9pPr indent="-317500" lvl="8" marL="4114800" rtl="0">
              <a:lnSpc>
                <a:spcPct val="115000"/>
              </a:lnSpc>
              <a:spcBef>
                <a:spcPts val="0"/>
              </a:spcBef>
              <a:spcAft>
                <a:spcPts val="0"/>
              </a:spcAft>
              <a:buSzPts val="1400"/>
              <a:buFont typeface="DM Sans"/>
              <a:buChar char="■"/>
              <a:defRPr/>
            </a:lvl9pPr>
          </a:lstStyle>
          <a:p/>
        </p:txBody>
      </p:sp>
      <p:sp>
        <p:nvSpPr>
          <p:cNvPr id="31" name="Google Shape;31;p7"/>
          <p:cNvSpPr txBox="1"/>
          <p:nvPr>
            <p:ph type="title"/>
          </p:nvPr>
        </p:nvSpPr>
        <p:spPr>
          <a:xfrm>
            <a:off x="515100" y="212325"/>
            <a:ext cx="8113800" cy="644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388100" y="1307100"/>
            <a:ext cx="6367800" cy="2529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txBox="1"/>
          <p:nvPr>
            <p:ph idx="1" type="subTitle"/>
          </p:nvPr>
        </p:nvSpPr>
        <p:spPr>
          <a:xfrm>
            <a:off x="720064"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 name="Google Shape;36;p9"/>
          <p:cNvSpPr txBox="1"/>
          <p:nvPr>
            <p:ph idx="2" type="subTitle"/>
          </p:nvPr>
        </p:nvSpPr>
        <p:spPr>
          <a:xfrm>
            <a:off x="4826936"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 name="Google Shape;37;p9"/>
          <p:cNvSpPr txBox="1"/>
          <p:nvPr>
            <p:ph type="title"/>
          </p:nvPr>
        </p:nvSpPr>
        <p:spPr>
          <a:xfrm>
            <a:off x="515100" y="212325"/>
            <a:ext cx="8113800" cy="644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3500"/>
              <a:buNone/>
              <a:defRPr sz="33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p:nvPr>
            <p:ph idx="2" type="pic"/>
          </p:nvPr>
        </p:nvSpPr>
        <p:spPr>
          <a:xfrm>
            <a:off x="0" y="2"/>
            <a:ext cx="9144000" cy="5143500"/>
          </a:xfrm>
          <a:prstGeom prst="rect">
            <a:avLst/>
          </a:prstGeom>
          <a:noFill/>
          <a:ln>
            <a:noFill/>
          </a:ln>
        </p:spPr>
      </p:sp>
      <p:sp>
        <p:nvSpPr>
          <p:cNvPr id="40" name="Google Shape;40;p10"/>
          <p:cNvSpPr txBox="1"/>
          <p:nvPr>
            <p:ph type="title"/>
          </p:nvPr>
        </p:nvSpPr>
        <p:spPr>
          <a:xfrm>
            <a:off x="468950" y="370700"/>
            <a:ext cx="2841900" cy="734100"/>
          </a:xfrm>
          <a:prstGeom prst="rect">
            <a:avLst/>
          </a:prstGeom>
          <a:solidFill>
            <a:schemeClr val="lt1"/>
          </a:solidFill>
          <a:ln>
            <a:noFill/>
          </a:ln>
        </p:spPr>
        <p:txBody>
          <a:bodyPr anchorCtr="0" anchor="t" bIns="91425" lIns="91425" spcFirstLastPara="1" rIns="91425" wrap="square" tIns="91425">
            <a:noAutofit/>
          </a:bodyPr>
          <a:lstStyle>
            <a:lvl1pPr lvl="0" rtl="0">
              <a:spcBef>
                <a:spcPts val="0"/>
              </a:spcBef>
              <a:spcAft>
                <a:spcPts val="0"/>
              </a:spcAft>
              <a:buSzPts val="3500"/>
              <a:buNone/>
              <a:defRPr sz="19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1pPr>
            <a:lvl2pPr lvl="1"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2pPr>
            <a:lvl3pPr lvl="2"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3pPr>
            <a:lvl4pPr lvl="3"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4pPr>
            <a:lvl5pPr lvl="4"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5pPr>
            <a:lvl6pPr lvl="5"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6pPr>
            <a:lvl7pPr lvl="6"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7pPr>
            <a:lvl8pPr lvl="7"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8pPr>
            <a:lvl9pPr lvl="8"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9.png"/><Relationship Id="rId13" Type="http://schemas.openxmlformats.org/officeDocument/2006/relationships/image" Target="../media/image23.png"/><Relationship Id="rId12" Type="http://schemas.openxmlformats.org/officeDocument/2006/relationships/image" Target="../media/image24.png"/><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14.png"/><Relationship Id="rId15" Type="http://schemas.openxmlformats.org/officeDocument/2006/relationships/image" Target="../media/image30.png"/><Relationship Id="rId14" Type="http://schemas.openxmlformats.org/officeDocument/2006/relationships/image" Target="../media/image42.png"/><Relationship Id="rId17" Type="http://schemas.openxmlformats.org/officeDocument/2006/relationships/image" Target="../media/image35.png"/><Relationship Id="rId16" Type="http://schemas.openxmlformats.org/officeDocument/2006/relationships/image" Target="../media/image29.png"/><Relationship Id="rId5" Type="http://schemas.openxmlformats.org/officeDocument/2006/relationships/image" Target="../media/image15.png"/><Relationship Id="rId19" Type="http://schemas.openxmlformats.org/officeDocument/2006/relationships/image" Target="../media/image21.png"/><Relationship Id="rId6" Type="http://schemas.openxmlformats.org/officeDocument/2006/relationships/image" Target="../media/image9.png"/><Relationship Id="rId18"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32.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39.png"/><Relationship Id="rId8"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github.com/htmw/STARLABS/wiki#kneevis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6.jpg"/><Relationship Id="rId4" Type="http://schemas.openxmlformats.org/officeDocument/2006/relationships/image" Target="../media/image3.jpg"/><Relationship Id="rId9" Type="http://schemas.openxmlformats.org/officeDocument/2006/relationships/image" Target="../media/image4.jpg"/><Relationship Id="rId5" Type="http://schemas.openxmlformats.org/officeDocument/2006/relationships/image" Target="../media/image8.png"/><Relationship Id="rId6" Type="http://schemas.openxmlformats.org/officeDocument/2006/relationships/image" Target="../media/image7.jpg"/><Relationship Id="rId7" Type="http://schemas.openxmlformats.org/officeDocument/2006/relationships/image" Target="../media/image10.jpg"/><Relationship Id="rId8"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6.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6.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5"/>
          <p:cNvSpPr txBox="1"/>
          <p:nvPr>
            <p:ph idx="1" type="subTitle"/>
          </p:nvPr>
        </p:nvSpPr>
        <p:spPr>
          <a:xfrm flipH="1">
            <a:off x="457200" y="4391750"/>
            <a:ext cx="42156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S.T.A.R Labs</a:t>
            </a:r>
            <a:endParaRPr/>
          </a:p>
        </p:txBody>
      </p:sp>
      <p:sp>
        <p:nvSpPr>
          <p:cNvPr id="118" name="Google Shape;118;p25"/>
          <p:cNvSpPr txBox="1"/>
          <p:nvPr>
            <p:ph type="ctrTitle"/>
          </p:nvPr>
        </p:nvSpPr>
        <p:spPr>
          <a:xfrm flipH="1" rot="130">
            <a:off x="457525" y="368058"/>
            <a:ext cx="7931100" cy="24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KneeVision</a:t>
            </a:r>
            <a:endParaRPr i="1"/>
          </a:p>
        </p:txBody>
      </p:sp>
      <p:pic>
        <p:nvPicPr>
          <p:cNvPr id="119" name="Google Shape;119;p25" title="Screenshot 2026-02-16 at 9.46.18 PM.png"/>
          <p:cNvPicPr preferRelativeResize="0"/>
          <p:nvPr/>
        </p:nvPicPr>
        <p:blipFill rotWithShape="1">
          <a:blip r:embed="rId3">
            <a:alphaModFix/>
          </a:blip>
          <a:srcRect b="0" l="0" r="0" t="0"/>
          <a:stretch/>
        </p:blipFill>
        <p:spPr>
          <a:xfrm>
            <a:off x="6014125" y="1822700"/>
            <a:ext cx="2374500" cy="211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469800" y="857025"/>
            <a:ext cx="3465300" cy="40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lbert Sans"/>
                <a:ea typeface="Albert Sans"/>
                <a:cs typeface="Albert Sans"/>
                <a:sym typeface="Albert Sans"/>
              </a:rPr>
              <a:t>Languages:</a:t>
            </a:r>
            <a:endParaRPr sz="1700">
              <a:latin typeface="Albert Sans"/>
              <a:ea typeface="Albert Sans"/>
              <a:cs typeface="Albert Sans"/>
              <a:sym typeface="Albert Sans"/>
            </a:endParaRPr>
          </a:p>
          <a:p>
            <a:pPr indent="0" lvl="0" marL="0" rtl="0" algn="l">
              <a:spcBef>
                <a:spcPts val="0"/>
              </a:spcBef>
              <a:spcAft>
                <a:spcPts val="0"/>
              </a:spcAft>
              <a:buNone/>
            </a:pPr>
            <a:r>
              <a:t/>
            </a:r>
            <a:endParaRPr sz="1700">
              <a:latin typeface="Albert Sans"/>
              <a:ea typeface="Albert Sans"/>
              <a:cs typeface="Albert Sans"/>
              <a:sym typeface="Albert Sans"/>
            </a:endParaRPr>
          </a:p>
          <a:p>
            <a:pPr indent="0" lvl="0" marL="0" rtl="0" algn="l">
              <a:spcBef>
                <a:spcPts val="0"/>
              </a:spcBef>
              <a:spcAft>
                <a:spcPts val="0"/>
              </a:spcAft>
              <a:buNone/>
            </a:pPr>
            <a:r>
              <a:rPr lang="en" sz="1700">
                <a:latin typeface="Albert Sans"/>
                <a:ea typeface="Albert Sans"/>
                <a:cs typeface="Albert Sans"/>
                <a:sym typeface="Albert Sans"/>
              </a:rPr>
              <a:t>Frontend:</a:t>
            </a:r>
            <a:endParaRPr sz="1700">
              <a:latin typeface="Albert Sans"/>
              <a:ea typeface="Albert Sans"/>
              <a:cs typeface="Albert Sans"/>
              <a:sym typeface="Albert Sans"/>
            </a:endParaRPr>
          </a:p>
          <a:p>
            <a:pPr indent="0" lvl="0" marL="0" rtl="0" algn="l">
              <a:spcBef>
                <a:spcPts val="0"/>
              </a:spcBef>
              <a:spcAft>
                <a:spcPts val="0"/>
              </a:spcAft>
              <a:buNone/>
            </a:pPr>
            <a:r>
              <a:t/>
            </a:r>
            <a:endParaRPr sz="1700">
              <a:latin typeface="Albert Sans"/>
              <a:ea typeface="Albert Sans"/>
              <a:cs typeface="Albert Sans"/>
              <a:sym typeface="Albert Sans"/>
            </a:endParaRPr>
          </a:p>
          <a:p>
            <a:pPr indent="0" lvl="0" marL="0" rtl="0" algn="l">
              <a:spcBef>
                <a:spcPts val="0"/>
              </a:spcBef>
              <a:spcAft>
                <a:spcPts val="0"/>
              </a:spcAft>
              <a:buNone/>
            </a:pPr>
            <a:r>
              <a:rPr lang="en" sz="1700">
                <a:latin typeface="Albert Sans"/>
                <a:ea typeface="Albert Sans"/>
                <a:cs typeface="Albert Sans"/>
                <a:sym typeface="Albert Sans"/>
              </a:rPr>
              <a:t>Backend:</a:t>
            </a:r>
            <a:endParaRPr sz="1700">
              <a:latin typeface="Albert Sans"/>
              <a:ea typeface="Albert Sans"/>
              <a:cs typeface="Albert Sans"/>
              <a:sym typeface="Albert Sans"/>
            </a:endParaRPr>
          </a:p>
          <a:p>
            <a:pPr indent="0" lvl="0" marL="0" rtl="0" algn="l">
              <a:spcBef>
                <a:spcPts val="0"/>
              </a:spcBef>
              <a:spcAft>
                <a:spcPts val="0"/>
              </a:spcAft>
              <a:buNone/>
            </a:pPr>
            <a:r>
              <a:t/>
            </a:r>
            <a:endParaRPr sz="1700">
              <a:latin typeface="Albert Sans"/>
              <a:ea typeface="Albert Sans"/>
              <a:cs typeface="Albert Sans"/>
              <a:sym typeface="Albert Sans"/>
            </a:endParaRPr>
          </a:p>
          <a:p>
            <a:pPr indent="0" lvl="0" marL="0" rtl="0" algn="l">
              <a:spcBef>
                <a:spcPts val="0"/>
              </a:spcBef>
              <a:spcAft>
                <a:spcPts val="0"/>
              </a:spcAft>
              <a:buNone/>
            </a:pPr>
            <a:r>
              <a:rPr lang="en" sz="1700">
                <a:latin typeface="Albert Sans"/>
                <a:ea typeface="Albert Sans"/>
                <a:cs typeface="Albert Sans"/>
                <a:sym typeface="Albert Sans"/>
              </a:rPr>
              <a:t>ML/DL Libraries:</a:t>
            </a:r>
            <a:endParaRPr sz="1700">
              <a:latin typeface="Albert Sans"/>
              <a:ea typeface="Albert Sans"/>
              <a:cs typeface="Albert Sans"/>
              <a:sym typeface="Albert Sans"/>
            </a:endParaRPr>
          </a:p>
          <a:p>
            <a:pPr indent="0" lvl="0" marL="0" rtl="0" algn="l">
              <a:spcBef>
                <a:spcPts val="0"/>
              </a:spcBef>
              <a:spcAft>
                <a:spcPts val="0"/>
              </a:spcAft>
              <a:buNone/>
            </a:pPr>
            <a:r>
              <a:t/>
            </a:r>
            <a:endParaRPr sz="1700">
              <a:latin typeface="Albert Sans"/>
              <a:ea typeface="Albert Sans"/>
              <a:cs typeface="Albert Sans"/>
              <a:sym typeface="Albert Sans"/>
            </a:endParaRPr>
          </a:p>
          <a:p>
            <a:pPr indent="0" lvl="0" marL="0" rtl="0" algn="l">
              <a:spcBef>
                <a:spcPts val="0"/>
              </a:spcBef>
              <a:spcAft>
                <a:spcPts val="0"/>
              </a:spcAft>
              <a:buNone/>
            </a:pPr>
            <a:r>
              <a:rPr lang="en" sz="1700">
                <a:latin typeface="Albert Sans"/>
                <a:ea typeface="Albert Sans"/>
                <a:cs typeface="Albert Sans"/>
                <a:sym typeface="Albert Sans"/>
              </a:rPr>
              <a:t>Database:</a:t>
            </a:r>
            <a:endParaRPr sz="1700">
              <a:latin typeface="Albert Sans"/>
              <a:ea typeface="Albert Sans"/>
              <a:cs typeface="Albert Sans"/>
              <a:sym typeface="Albert Sans"/>
            </a:endParaRPr>
          </a:p>
          <a:p>
            <a:pPr indent="0" lvl="0" marL="0" rtl="0" algn="l">
              <a:spcBef>
                <a:spcPts val="0"/>
              </a:spcBef>
              <a:spcAft>
                <a:spcPts val="0"/>
              </a:spcAft>
              <a:buNone/>
            </a:pPr>
            <a:r>
              <a:t/>
            </a:r>
            <a:endParaRPr sz="1700">
              <a:latin typeface="Albert Sans"/>
              <a:ea typeface="Albert Sans"/>
              <a:cs typeface="Albert Sans"/>
              <a:sym typeface="Albert Sans"/>
            </a:endParaRPr>
          </a:p>
          <a:p>
            <a:pPr indent="0" lvl="0" marL="0" rtl="0" algn="l">
              <a:spcBef>
                <a:spcPts val="0"/>
              </a:spcBef>
              <a:spcAft>
                <a:spcPts val="0"/>
              </a:spcAft>
              <a:buNone/>
            </a:pPr>
            <a:r>
              <a:rPr lang="en" sz="1700">
                <a:latin typeface="Albert Sans"/>
                <a:ea typeface="Albert Sans"/>
                <a:cs typeface="Albert Sans"/>
                <a:sym typeface="Albert Sans"/>
              </a:rPr>
              <a:t>Cloud:</a:t>
            </a:r>
            <a:endParaRPr sz="1700">
              <a:latin typeface="Albert Sans"/>
              <a:ea typeface="Albert Sans"/>
              <a:cs typeface="Albert Sans"/>
              <a:sym typeface="Albert Sans"/>
            </a:endParaRPr>
          </a:p>
          <a:p>
            <a:pPr indent="0" lvl="0" marL="0" rtl="0" algn="l">
              <a:spcBef>
                <a:spcPts val="0"/>
              </a:spcBef>
              <a:spcAft>
                <a:spcPts val="0"/>
              </a:spcAft>
              <a:buNone/>
            </a:pPr>
            <a:r>
              <a:t/>
            </a:r>
            <a:endParaRPr sz="1700">
              <a:latin typeface="Albert Sans"/>
              <a:ea typeface="Albert Sans"/>
              <a:cs typeface="Albert Sans"/>
              <a:sym typeface="Albert Sans"/>
            </a:endParaRPr>
          </a:p>
          <a:p>
            <a:pPr indent="0" lvl="0" marL="0" rtl="0" algn="l">
              <a:spcBef>
                <a:spcPts val="0"/>
              </a:spcBef>
              <a:spcAft>
                <a:spcPts val="0"/>
              </a:spcAft>
              <a:buNone/>
            </a:pPr>
            <a:r>
              <a:t/>
            </a:r>
            <a:endParaRPr sz="1700">
              <a:latin typeface="Albert Sans"/>
              <a:ea typeface="Albert Sans"/>
              <a:cs typeface="Albert Sans"/>
              <a:sym typeface="Albert Sans"/>
            </a:endParaRPr>
          </a:p>
          <a:p>
            <a:pPr indent="0" lvl="0" marL="0" rtl="0" algn="l">
              <a:spcBef>
                <a:spcPts val="0"/>
              </a:spcBef>
              <a:spcAft>
                <a:spcPts val="0"/>
              </a:spcAft>
              <a:buNone/>
            </a:pPr>
            <a:r>
              <a:rPr lang="en" sz="1700">
                <a:latin typeface="Albert Sans"/>
                <a:ea typeface="Albert Sans"/>
                <a:cs typeface="Albert Sans"/>
                <a:sym typeface="Albert Sans"/>
              </a:rPr>
              <a:t>Tools:</a:t>
            </a:r>
            <a:endParaRPr sz="1700">
              <a:latin typeface="Albert Sans"/>
              <a:ea typeface="Albert Sans"/>
              <a:cs typeface="Albert Sans"/>
              <a:sym typeface="Albert Sans"/>
            </a:endParaRPr>
          </a:p>
        </p:txBody>
      </p:sp>
      <p:sp>
        <p:nvSpPr>
          <p:cNvPr id="257" name="Google Shape;257;p34"/>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&amp; Technologies</a:t>
            </a:r>
            <a:endParaRPr i="1"/>
          </a:p>
        </p:txBody>
      </p:sp>
      <p:pic>
        <p:nvPicPr>
          <p:cNvPr id="258" name="Google Shape;258;p34"/>
          <p:cNvPicPr preferRelativeResize="0"/>
          <p:nvPr/>
        </p:nvPicPr>
        <p:blipFill rotWithShape="1">
          <a:blip r:embed="rId3">
            <a:alphaModFix/>
          </a:blip>
          <a:srcRect b="0" l="0" r="0" t="0"/>
          <a:stretch/>
        </p:blipFill>
        <p:spPr>
          <a:xfrm>
            <a:off x="1769975" y="857025"/>
            <a:ext cx="463250" cy="463250"/>
          </a:xfrm>
          <a:prstGeom prst="rect">
            <a:avLst/>
          </a:prstGeom>
          <a:noFill/>
          <a:ln>
            <a:noFill/>
          </a:ln>
        </p:spPr>
      </p:pic>
      <p:pic>
        <p:nvPicPr>
          <p:cNvPr id="259" name="Google Shape;259;p34"/>
          <p:cNvPicPr preferRelativeResize="0"/>
          <p:nvPr/>
        </p:nvPicPr>
        <p:blipFill rotWithShape="1">
          <a:blip r:embed="rId4">
            <a:alphaModFix/>
          </a:blip>
          <a:srcRect b="0" l="0" r="0" t="0"/>
          <a:stretch/>
        </p:blipFill>
        <p:spPr>
          <a:xfrm>
            <a:off x="2310751" y="2393525"/>
            <a:ext cx="463250" cy="463250"/>
          </a:xfrm>
          <a:prstGeom prst="rect">
            <a:avLst/>
          </a:prstGeom>
          <a:noFill/>
          <a:ln>
            <a:noFill/>
          </a:ln>
        </p:spPr>
      </p:pic>
      <p:pic>
        <p:nvPicPr>
          <p:cNvPr id="260" name="Google Shape;260;p34"/>
          <p:cNvPicPr preferRelativeResize="0"/>
          <p:nvPr/>
        </p:nvPicPr>
        <p:blipFill rotWithShape="1">
          <a:blip r:embed="rId5">
            <a:alphaModFix/>
          </a:blip>
          <a:srcRect b="0" l="0" r="0" t="0"/>
          <a:stretch/>
        </p:blipFill>
        <p:spPr>
          <a:xfrm>
            <a:off x="2868735" y="2393525"/>
            <a:ext cx="463250" cy="463250"/>
          </a:xfrm>
          <a:prstGeom prst="rect">
            <a:avLst/>
          </a:prstGeom>
          <a:noFill/>
          <a:ln>
            <a:noFill/>
          </a:ln>
        </p:spPr>
      </p:pic>
      <p:pic>
        <p:nvPicPr>
          <p:cNvPr id="261" name="Google Shape;261;p34"/>
          <p:cNvPicPr preferRelativeResize="0"/>
          <p:nvPr/>
        </p:nvPicPr>
        <p:blipFill rotWithShape="1">
          <a:blip r:embed="rId6">
            <a:alphaModFix/>
          </a:blip>
          <a:srcRect b="0" l="0" r="0" t="0"/>
          <a:stretch/>
        </p:blipFill>
        <p:spPr>
          <a:xfrm>
            <a:off x="1323875" y="3462474"/>
            <a:ext cx="463250" cy="463232"/>
          </a:xfrm>
          <a:prstGeom prst="rect">
            <a:avLst/>
          </a:prstGeom>
          <a:noFill/>
          <a:ln>
            <a:noFill/>
          </a:ln>
        </p:spPr>
      </p:pic>
      <p:pic>
        <p:nvPicPr>
          <p:cNvPr id="262" name="Google Shape;262;p34"/>
          <p:cNvPicPr preferRelativeResize="0"/>
          <p:nvPr/>
        </p:nvPicPr>
        <p:blipFill rotWithShape="1">
          <a:blip r:embed="rId7">
            <a:alphaModFix/>
          </a:blip>
          <a:srcRect b="0" l="0" r="0" t="0"/>
          <a:stretch/>
        </p:blipFill>
        <p:spPr>
          <a:xfrm>
            <a:off x="1233150" y="4233300"/>
            <a:ext cx="463250" cy="463250"/>
          </a:xfrm>
          <a:prstGeom prst="rect">
            <a:avLst/>
          </a:prstGeom>
          <a:noFill/>
          <a:ln>
            <a:noFill/>
          </a:ln>
        </p:spPr>
      </p:pic>
      <p:pic>
        <p:nvPicPr>
          <p:cNvPr id="263" name="Google Shape;263;p34"/>
          <p:cNvPicPr preferRelativeResize="0"/>
          <p:nvPr/>
        </p:nvPicPr>
        <p:blipFill rotWithShape="1">
          <a:blip r:embed="rId8">
            <a:alphaModFix/>
          </a:blip>
          <a:srcRect b="0" l="0" r="0" t="0"/>
          <a:stretch/>
        </p:blipFill>
        <p:spPr>
          <a:xfrm>
            <a:off x="1769976" y="4233303"/>
            <a:ext cx="463250" cy="463250"/>
          </a:xfrm>
          <a:prstGeom prst="rect">
            <a:avLst/>
          </a:prstGeom>
          <a:noFill/>
          <a:ln>
            <a:noFill/>
          </a:ln>
        </p:spPr>
      </p:pic>
      <p:pic>
        <p:nvPicPr>
          <p:cNvPr id="264" name="Google Shape;264;p34"/>
          <p:cNvPicPr preferRelativeResize="0"/>
          <p:nvPr/>
        </p:nvPicPr>
        <p:blipFill rotWithShape="1">
          <a:blip r:embed="rId9">
            <a:alphaModFix/>
          </a:blip>
          <a:srcRect b="0" l="0" r="0" t="0"/>
          <a:stretch/>
        </p:blipFill>
        <p:spPr>
          <a:xfrm>
            <a:off x="2310745" y="857034"/>
            <a:ext cx="463250" cy="463235"/>
          </a:xfrm>
          <a:prstGeom prst="rect">
            <a:avLst/>
          </a:prstGeom>
          <a:noFill/>
          <a:ln>
            <a:noFill/>
          </a:ln>
        </p:spPr>
      </p:pic>
      <p:pic>
        <p:nvPicPr>
          <p:cNvPr id="265" name="Google Shape;265;p34"/>
          <p:cNvPicPr preferRelativeResize="0"/>
          <p:nvPr/>
        </p:nvPicPr>
        <p:blipFill rotWithShape="1">
          <a:blip r:embed="rId10">
            <a:alphaModFix/>
          </a:blip>
          <a:srcRect b="0" l="0" r="0" t="0"/>
          <a:stretch/>
        </p:blipFill>
        <p:spPr>
          <a:xfrm>
            <a:off x="1769975" y="1393649"/>
            <a:ext cx="463252" cy="463248"/>
          </a:xfrm>
          <a:prstGeom prst="rect">
            <a:avLst/>
          </a:prstGeom>
          <a:noFill/>
          <a:ln>
            <a:noFill/>
          </a:ln>
        </p:spPr>
      </p:pic>
      <p:pic>
        <p:nvPicPr>
          <p:cNvPr id="266" name="Google Shape;266;p34"/>
          <p:cNvPicPr preferRelativeResize="0"/>
          <p:nvPr/>
        </p:nvPicPr>
        <p:blipFill>
          <a:blip r:embed="rId11">
            <a:alphaModFix/>
          </a:blip>
          <a:stretch>
            <a:fillRect/>
          </a:stretch>
        </p:blipFill>
        <p:spPr>
          <a:xfrm>
            <a:off x="2310750" y="1393650"/>
            <a:ext cx="463250" cy="463250"/>
          </a:xfrm>
          <a:prstGeom prst="rect">
            <a:avLst/>
          </a:prstGeom>
          <a:noFill/>
          <a:ln>
            <a:noFill/>
          </a:ln>
        </p:spPr>
      </p:pic>
      <p:pic>
        <p:nvPicPr>
          <p:cNvPr id="267" name="Google Shape;267;p34"/>
          <p:cNvPicPr preferRelativeResize="0"/>
          <p:nvPr/>
        </p:nvPicPr>
        <p:blipFill rotWithShape="1">
          <a:blip r:embed="rId12">
            <a:alphaModFix/>
          </a:blip>
          <a:srcRect b="0" l="0" r="0" t="0"/>
          <a:stretch/>
        </p:blipFill>
        <p:spPr>
          <a:xfrm>
            <a:off x="1769978" y="1878196"/>
            <a:ext cx="463250" cy="463238"/>
          </a:xfrm>
          <a:prstGeom prst="rect">
            <a:avLst/>
          </a:prstGeom>
          <a:noFill/>
          <a:ln>
            <a:noFill/>
          </a:ln>
        </p:spPr>
      </p:pic>
      <p:sp>
        <p:nvSpPr>
          <p:cNvPr id="268" name="Google Shape;268;p34"/>
          <p:cNvSpPr txBox="1"/>
          <p:nvPr>
            <p:ph type="title"/>
          </p:nvPr>
        </p:nvSpPr>
        <p:spPr>
          <a:xfrm>
            <a:off x="4831975" y="857025"/>
            <a:ext cx="3465300" cy="40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lbert Sans"/>
                <a:ea typeface="Albert Sans"/>
                <a:cs typeface="Albert Sans"/>
                <a:sym typeface="Albert Sans"/>
              </a:rPr>
              <a:t>ML Inference: </a:t>
            </a:r>
            <a:endParaRPr sz="1700">
              <a:latin typeface="Albert Sans"/>
              <a:ea typeface="Albert Sans"/>
              <a:cs typeface="Albert Sans"/>
              <a:sym typeface="Albert Sans"/>
            </a:endParaRPr>
          </a:p>
          <a:p>
            <a:pPr indent="0" lvl="0" marL="0" rtl="0" algn="l">
              <a:spcBef>
                <a:spcPts val="0"/>
              </a:spcBef>
              <a:spcAft>
                <a:spcPts val="0"/>
              </a:spcAft>
              <a:buNone/>
            </a:pPr>
            <a:r>
              <a:t/>
            </a:r>
            <a:endParaRPr sz="1700">
              <a:latin typeface="Albert Sans"/>
              <a:ea typeface="Albert Sans"/>
              <a:cs typeface="Albert Sans"/>
              <a:sym typeface="Albert Sans"/>
            </a:endParaRPr>
          </a:p>
          <a:p>
            <a:pPr indent="0" lvl="0" marL="0" rtl="0" algn="l">
              <a:spcBef>
                <a:spcPts val="0"/>
              </a:spcBef>
              <a:spcAft>
                <a:spcPts val="0"/>
              </a:spcAft>
              <a:buNone/>
            </a:pPr>
            <a:r>
              <a:rPr lang="en" sz="1700">
                <a:latin typeface="Albert Sans"/>
                <a:ea typeface="Albert Sans"/>
                <a:cs typeface="Albert Sans"/>
                <a:sym typeface="Albert Sans"/>
              </a:rPr>
              <a:t>Misc. Libraries: </a:t>
            </a:r>
            <a:endParaRPr sz="1700">
              <a:latin typeface="Albert Sans"/>
              <a:ea typeface="Albert Sans"/>
              <a:cs typeface="Albert Sans"/>
              <a:sym typeface="Albert Sans"/>
            </a:endParaRPr>
          </a:p>
          <a:p>
            <a:pPr indent="0" lvl="0" marL="0" rtl="0" algn="l">
              <a:spcBef>
                <a:spcPts val="0"/>
              </a:spcBef>
              <a:spcAft>
                <a:spcPts val="0"/>
              </a:spcAft>
              <a:buNone/>
            </a:pPr>
            <a:r>
              <a:t/>
            </a:r>
            <a:endParaRPr sz="1700">
              <a:latin typeface="Albert Sans"/>
              <a:ea typeface="Albert Sans"/>
              <a:cs typeface="Albert Sans"/>
              <a:sym typeface="Albert Sans"/>
            </a:endParaRPr>
          </a:p>
        </p:txBody>
      </p:sp>
      <p:pic>
        <p:nvPicPr>
          <p:cNvPr id="269" name="Google Shape;269;p34"/>
          <p:cNvPicPr preferRelativeResize="0"/>
          <p:nvPr/>
        </p:nvPicPr>
        <p:blipFill rotWithShape="1">
          <a:blip r:embed="rId13">
            <a:alphaModFix/>
          </a:blip>
          <a:srcRect b="0" l="0" r="0" t="0"/>
          <a:stretch/>
        </p:blipFill>
        <p:spPr>
          <a:xfrm>
            <a:off x="6332999" y="857013"/>
            <a:ext cx="463250" cy="463263"/>
          </a:xfrm>
          <a:prstGeom prst="rect">
            <a:avLst/>
          </a:prstGeom>
          <a:noFill/>
          <a:ln>
            <a:noFill/>
          </a:ln>
        </p:spPr>
      </p:pic>
      <p:pic>
        <p:nvPicPr>
          <p:cNvPr id="270" name="Google Shape;270;p34"/>
          <p:cNvPicPr preferRelativeResize="0"/>
          <p:nvPr/>
        </p:nvPicPr>
        <p:blipFill rotWithShape="1">
          <a:blip r:embed="rId14">
            <a:alphaModFix/>
          </a:blip>
          <a:srcRect b="0" l="0" r="0" t="0"/>
          <a:stretch/>
        </p:blipFill>
        <p:spPr>
          <a:xfrm>
            <a:off x="2306793" y="4233289"/>
            <a:ext cx="463250" cy="463263"/>
          </a:xfrm>
          <a:prstGeom prst="rect">
            <a:avLst/>
          </a:prstGeom>
          <a:noFill/>
          <a:ln>
            <a:noFill/>
          </a:ln>
        </p:spPr>
      </p:pic>
      <p:pic>
        <p:nvPicPr>
          <p:cNvPr id="271" name="Google Shape;271;p34"/>
          <p:cNvPicPr preferRelativeResize="0"/>
          <p:nvPr/>
        </p:nvPicPr>
        <p:blipFill rotWithShape="1">
          <a:blip r:embed="rId15">
            <a:alphaModFix/>
          </a:blip>
          <a:srcRect b="0" l="0" r="0" t="0"/>
          <a:stretch/>
        </p:blipFill>
        <p:spPr>
          <a:xfrm>
            <a:off x="2843626" y="4233295"/>
            <a:ext cx="463250" cy="463250"/>
          </a:xfrm>
          <a:prstGeom prst="rect">
            <a:avLst/>
          </a:prstGeom>
          <a:noFill/>
          <a:ln>
            <a:noFill/>
          </a:ln>
        </p:spPr>
      </p:pic>
      <p:pic>
        <p:nvPicPr>
          <p:cNvPr id="272" name="Google Shape;272;p34"/>
          <p:cNvPicPr preferRelativeResize="0"/>
          <p:nvPr/>
        </p:nvPicPr>
        <p:blipFill rotWithShape="1">
          <a:blip r:embed="rId16">
            <a:alphaModFix/>
          </a:blip>
          <a:srcRect b="0" l="0" r="0" t="0"/>
          <a:stretch/>
        </p:blipFill>
        <p:spPr>
          <a:xfrm>
            <a:off x="6448906" y="1393649"/>
            <a:ext cx="463250" cy="463250"/>
          </a:xfrm>
          <a:prstGeom prst="rect">
            <a:avLst/>
          </a:prstGeom>
          <a:noFill/>
          <a:ln>
            <a:noFill/>
          </a:ln>
        </p:spPr>
      </p:pic>
      <p:pic>
        <p:nvPicPr>
          <p:cNvPr id="273" name="Google Shape;273;p34"/>
          <p:cNvPicPr preferRelativeResize="0"/>
          <p:nvPr/>
        </p:nvPicPr>
        <p:blipFill rotWithShape="1">
          <a:blip r:embed="rId17">
            <a:alphaModFix/>
          </a:blip>
          <a:srcRect b="0" l="0" r="0" t="0"/>
          <a:stretch/>
        </p:blipFill>
        <p:spPr>
          <a:xfrm>
            <a:off x="6912150" y="1365049"/>
            <a:ext cx="463250" cy="463250"/>
          </a:xfrm>
          <a:prstGeom prst="rect">
            <a:avLst/>
          </a:prstGeom>
          <a:noFill/>
          <a:ln>
            <a:noFill/>
          </a:ln>
        </p:spPr>
      </p:pic>
      <p:pic>
        <p:nvPicPr>
          <p:cNvPr id="274" name="Google Shape;274;p34"/>
          <p:cNvPicPr preferRelativeResize="0"/>
          <p:nvPr/>
        </p:nvPicPr>
        <p:blipFill>
          <a:blip r:embed="rId18">
            <a:alphaModFix/>
          </a:blip>
          <a:stretch>
            <a:fillRect/>
          </a:stretch>
        </p:blipFill>
        <p:spPr>
          <a:xfrm>
            <a:off x="1696398" y="2899348"/>
            <a:ext cx="463250" cy="463250"/>
          </a:xfrm>
          <a:prstGeom prst="rect">
            <a:avLst/>
          </a:prstGeom>
          <a:noFill/>
          <a:ln>
            <a:noFill/>
          </a:ln>
        </p:spPr>
      </p:pic>
      <p:pic>
        <p:nvPicPr>
          <p:cNvPr id="275" name="Google Shape;275;p34"/>
          <p:cNvPicPr preferRelativeResize="0"/>
          <p:nvPr/>
        </p:nvPicPr>
        <p:blipFill>
          <a:blip r:embed="rId19">
            <a:alphaModFix/>
          </a:blip>
          <a:stretch>
            <a:fillRect/>
          </a:stretch>
        </p:blipFill>
        <p:spPr>
          <a:xfrm>
            <a:off x="2306800" y="1878188"/>
            <a:ext cx="463250" cy="463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Infrastructure</a:t>
            </a:r>
            <a:endParaRPr i="1"/>
          </a:p>
        </p:txBody>
      </p:sp>
      <p:pic>
        <p:nvPicPr>
          <p:cNvPr id="281" name="Google Shape;281;p35" title="Minimal Gradient by Slidesgo (2).jpg"/>
          <p:cNvPicPr preferRelativeResize="0"/>
          <p:nvPr>
            <p:ph idx="2" type="pic"/>
          </p:nvPr>
        </p:nvPicPr>
        <p:blipFill rotWithShape="1">
          <a:blip r:embed="rId3">
            <a:alphaModFix/>
          </a:blip>
          <a:srcRect b="19910" l="20913" r="40200" t="0"/>
          <a:stretch/>
        </p:blipFill>
        <p:spPr>
          <a:xfrm>
            <a:off x="5782800" y="1249550"/>
            <a:ext cx="3361200" cy="3893999"/>
          </a:xfrm>
          <a:prstGeom prst="rect">
            <a:avLst/>
          </a:prstGeom>
        </p:spPr>
      </p:pic>
      <p:pic>
        <p:nvPicPr>
          <p:cNvPr id="282" name="Google Shape;282;p35"/>
          <p:cNvPicPr preferRelativeResize="0"/>
          <p:nvPr/>
        </p:nvPicPr>
        <p:blipFill>
          <a:blip r:embed="rId4">
            <a:alphaModFix/>
          </a:blip>
          <a:stretch>
            <a:fillRect/>
          </a:stretch>
        </p:blipFill>
        <p:spPr>
          <a:xfrm>
            <a:off x="1777775" y="774650"/>
            <a:ext cx="5588449" cy="4172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idx="1" type="body"/>
          </p:nvPr>
        </p:nvSpPr>
        <p:spPr>
          <a:xfrm>
            <a:off x="515100" y="943950"/>
            <a:ext cx="40617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700"/>
              <a:t>Sprint Schedule &amp; Key Deliverable</a:t>
            </a:r>
            <a:endParaRPr/>
          </a:p>
        </p:txBody>
      </p:sp>
      <p:sp>
        <p:nvSpPr>
          <p:cNvPr id="288" name="Google Shape;288;p36"/>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Roadmap</a:t>
            </a:r>
            <a:endParaRPr i="1"/>
          </a:p>
        </p:txBody>
      </p:sp>
      <p:pic>
        <p:nvPicPr>
          <p:cNvPr descr="image.png" id="289" name="Google Shape;289;p36"/>
          <p:cNvPicPr preferRelativeResize="0"/>
          <p:nvPr/>
        </p:nvPicPr>
        <p:blipFill rotWithShape="1">
          <a:blip r:embed="rId3">
            <a:alphaModFix/>
          </a:blip>
          <a:srcRect b="0" l="0" r="0" t="0"/>
          <a:stretch/>
        </p:blipFill>
        <p:spPr>
          <a:xfrm>
            <a:off x="527425" y="3657843"/>
            <a:ext cx="1760153" cy="371475"/>
          </a:xfrm>
          <a:prstGeom prst="rect">
            <a:avLst/>
          </a:prstGeom>
          <a:noFill/>
          <a:ln>
            <a:noFill/>
          </a:ln>
        </p:spPr>
      </p:pic>
      <p:pic>
        <p:nvPicPr>
          <p:cNvPr descr="image.png" id="290" name="Google Shape;290;p36"/>
          <p:cNvPicPr preferRelativeResize="0"/>
          <p:nvPr/>
        </p:nvPicPr>
        <p:blipFill rotWithShape="1">
          <a:blip r:embed="rId4">
            <a:alphaModFix/>
          </a:blip>
          <a:srcRect b="0" l="0" r="0" t="0"/>
          <a:stretch/>
        </p:blipFill>
        <p:spPr>
          <a:xfrm>
            <a:off x="2607707" y="3657843"/>
            <a:ext cx="1760153" cy="371475"/>
          </a:xfrm>
          <a:prstGeom prst="rect">
            <a:avLst/>
          </a:prstGeom>
          <a:noFill/>
          <a:ln>
            <a:noFill/>
          </a:ln>
        </p:spPr>
      </p:pic>
      <p:pic>
        <p:nvPicPr>
          <p:cNvPr descr="image.png" id="291" name="Google Shape;291;p36"/>
          <p:cNvPicPr preferRelativeResize="0"/>
          <p:nvPr/>
        </p:nvPicPr>
        <p:blipFill rotWithShape="1">
          <a:blip r:embed="rId4">
            <a:alphaModFix/>
          </a:blip>
          <a:srcRect b="0" l="0" r="0" t="0"/>
          <a:stretch/>
        </p:blipFill>
        <p:spPr>
          <a:xfrm>
            <a:off x="4687989" y="3657843"/>
            <a:ext cx="1760153" cy="371475"/>
          </a:xfrm>
          <a:prstGeom prst="rect">
            <a:avLst/>
          </a:prstGeom>
          <a:noFill/>
          <a:ln>
            <a:noFill/>
          </a:ln>
        </p:spPr>
      </p:pic>
      <p:pic>
        <p:nvPicPr>
          <p:cNvPr descr="image.png" id="292" name="Google Shape;292;p36"/>
          <p:cNvPicPr preferRelativeResize="0"/>
          <p:nvPr/>
        </p:nvPicPr>
        <p:blipFill rotWithShape="1">
          <a:blip r:embed="rId5">
            <a:alphaModFix/>
          </a:blip>
          <a:srcRect b="0" l="0" r="0" t="0"/>
          <a:stretch/>
        </p:blipFill>
        <p:spPr>
          <a:xfrm>
            <a:off x="6768272" y="3657843"/>
            <a:ext cx="1760153" cy="371475"/>
          </a:xfrm>
          <a:prstGeom prst="rect">
            <a:avLst/>
          </a:prstGeom>
          <a:noFill/>
          <a:ln>
            <a:noFill/>
          </a:ln>
        </p:spPr>
      </p:pic>
      <p:sp>
        <p:nvSpPr>
          <p:cNvPr id="293" name="Google Shape;293;p36"/>
          <p:cNvSpPr txBox="1"/>
          <p:nvPr/>
        </p:nvSpPr>
        <p:spPr>
          <a:xfrm>
            <a:off x="527425" y="2429118"/>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800" u="none" cap="none" strike="noStrike">
                <a:solidFill>
                  <a:schemeClr val="dk1"/>
                </a:solidFill>
                <a:latin typeface="Inter"/>
                <a:ea typeface="Inter"/>
                <a:cs typeface="Inter"/>
                <a:sym typeface="Inter"/>
              </a:rPr>
              <a:t>DEADLINE: FEB 19</a:t>
            </a:r>
            <a:endParaRPr b="0" i="0" sz="1100" u="none" cap="none" strike="noStrike">
              <a:solidFill>
                <a:schemeClr val="dk1"/>
              </a:solidFill>
              <a:latin typeface="Arial"/>
              <a:ea typeface="Arial"/>
              <a:cs typeface="Arial"/>
              <a:sym typeface="Arial"/>
            </a:endParaRPr>
          </a:p>
        </p:txBody>
      </p:sp>
      <p:sp>
        <p:nvSpPr>
          <p:cNvPr id="294" name="Google Shape;294;p36"/>
          <p:cNvSpPr txBox="1"/>
          <p:nvPr/>
        </p:nvSpPr>
        <p:spPr>
          <a:xfrm>
            <a:off x="527425" y="2657718"/>
            <a:ext cx="18483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Inter"/>
                <a:ea typeface="Inter"/>
                <a:cs typeface="Inter"/>
                <a:sym typeface="Inter"/>
              </a:rPr>
              <a:t>Foundation</a:t>
            </a:r>
            <a:endParaRPr b="0" i="0" sz="1100" u="none" cap="none" strike="noStrike">
              <a:solidFill>
                <a:schemeClr val="dk1"/>
              </a:solidFill>
              <a:latin typeface="Arial"/>
              <a:ea typeface="Arial"/>
              <a:cs typeface="Arial"/>
              <a:sym typeface="Arial"/>
            </a:endParaRPr>
          </a:p>
        </p:txBody>
      </p:sp>
      <p:sp>
        <p:nvSpPr>
          <p:cNvPr id="295" name="Google Shape;295;p36"/>
          <p:cNvSpPr txBox="1"/>
          <p:nvPr/>
        </p:nvSpPr>
        <p:spPr>
          <a:xfrm>
            <a:off x="2607707" y="2429118"/>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800" u="none" cap="none" strike="noStrike">
                <a:solidFill>
                  <a:schemeClr val="dk1"/>
                </a:solidFill>
                <a:latin typeface="Inter"/>
                <a:ea typeface="Inter"/>
                <a:cs typeface="Inter"/>
                <a:sym typeface="Inter"/>
              </a:rPr>
              <a:t>DEADLINE: MAR 26</a:t>
            </a:r>
            <a:endParaRPr b="0" i="0" sz="1100" u="none" cap="none" strike="noStrike">
              <a:solidFill>
                <a:schemeClr val="dk1"/>
              </a:solidFill>
              <a:latin typeface="Arial"/>
              <a:ea typeface="Arial"/>
              <a:cs typeface="Arial"/>
              <a:sym typeface="Arial"/>
            </a:endParaRPr>
          </a:p>
        </p:txBody>
      </p:sp>
      <p:sp>
        <p:nvSpPr>
          <p:cNvPr id="296" name="Google Shape;296;p36"/>
          <p:cNvSpPr txBox="1"/>
          <p:nvPr/>
        </p:nvSpPr>
        <p:spPr>
          <a:xfrm>
            <a:off x="2607707" y="2657718"/>
            <a:ext cx="18483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Inter"/>
                <a:ea typeface="Inter"/>
                <a:cs typeface="Inter"/>
                <a:sym typeface="Inter"/>
              </a:rPr>
              <a:t>Core Features</a:t>
            </a:r>
            <a:endParaRPr b="0" i="0" sz="1100" u="none" cap="none" strike="noStrike">
              <a:solidFill>
                <a:schemeClr val="dk1"/>
              </a:solidFill>
              <a:latin typeface="Arial"/>
              <a:ea typeface="Arial"/>
              <a:cs typeface="Arial"/>
              <a:sym typeface="Arial"/>
            </a:endParaRPr>
          </a:p>
        </p:txBody>
      </p:sp>
      <p:sp>
        <p:nvSpPr>
          <p:cNvPr id="297" name="Google Shape;297;p36"/>
          <p:cNvSpPr txBox="1"/>
          <p:nvPr/>
        </p:nvSpPr>
        <p:spPr>
          <a:xfrm>
            <a:off x="4687989" y="2429118"/>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800" u="none" cap="none" strike="noStrike">
                <a:solidFill>
                  <a:schemeClr val="dk1"/>
                </a:solidFill>
                <a:latin typeface="Inter"/>
                <a:ea typeface="Inter"/>
                <a:cs typeface="Inter"/>
                <a:sym typeface="Inter"/>
              </a:rPr>
              <a:t>DEADLINE: APR 16</a:t>
            </a:r>
            <a:endParaRPr b="0" i="0" sz="1100" u="none" cap="none" strike="noStrike">
              <a:solidFill>
                <a:schemeClr val="dk1"/>
              </a:solidFill>
              <a:latin typeface="Arial"/>
              <a:ea typeface="Arial"/>
              <a:cs typeface="Arial"/>
              <a:sym typeface="Arial"/>
            </a:endParaRPr>
          </a:p>
        </p:txBody>
      </p:sp>
      <p:sp>
        <p:nvSpPr>
          <p:cNvPr id="298" name="Google Shape;298;p36"/>
          <p:cNvSpPr txBox="1"/>
          <p:nvPr/>
        </p:nvSpPr>
        <p:spPr>
          <a:xfrm>
            <a:off x="4687989" y="2657718"/>
            <a:ext cx="18483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Inter"/>
                <a:ea typeface="Inter"/>
                <a:cs typeface="Inter"/>
                <a:sym typeface="Inter"/>
              </a:rPr>
              <a:t>AI Engine</a:t>
            </a:r>
            <a:endParaRPr b="0" i="0" sz="1100" u="none" cap="none" strike="noStrike">
              <a:solidFill>
                <a:schemeClr val="dk1"/>
              </a:solidFill>
              <a:latin typeface="Arial"/>
              <a:ea typeface="Arial"/>
              <a:cs typeface="Arial"/>
              <a:sym typeface="Arial"/>
            </a:endParaRPr>
          </a:p>
        </p:txBody>
      </p:sp>
      <p:sp>
        <p:nvSpPr>
          <p:cNvPr id="299" name="Google Shape;299;p36"/>
          <p:cNvSpPr txBox="1"/>
          <p:nvPr/>
        </p:nvSpPr>
        <p:spPr>
          <a:xfrm>
            <a:off x="6768272" y="2429118"/>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800" u="none" cap="none" strike="noStrike">
                <a:solidFill>
                  <a:schemeClr val="dk1"/>
                </a:solidFill>
                <a:latin typeface="Inter"/>
                <a:ea typeface="Inter"/>
                <a:cs typeface="Inter"/>
                <a:sym typeface="Inter"/>
              </a:rPr>
              <a:t>DEADLINE: MAY 14</a:t>
            </a:r>
            <a:endParaRPr b="0" i="0" sz="1100" u="none" cap="none" strike="noStrike">
              <a:solidFill>
                <a:schemeClr val="dk1"/>
              </a:solidFill>
              <a:latin typeface="Arial"/>
              <a:ea typeface="Arial"/>
              <a:cs typeface="Arial"/>
              <a:sym typeface="Arial"/>
            </a:endParaRPr>
          </a:p>
        </p:txBody>
      </p:sp>
      <p:sp>
        <p:nvSpPr>
          <p:cNvPr id="300" name="Google Shape;300;p36"/>
          <p:cNvSpPr txBox="1"/>
          <p:nvPr/>
        </p:nvSpPr>
        <p:spPr>
          <a:xfrm>
            <a:off x="6768272" y="2657718"/>
            <a:ext cx="18483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Inter"/>
                <a:ea typeface="Inter"/>
                <a:cs typeface="Inter"/>
                <a:sym typeface="Inter"/>
              </a:rPr>
              <a:t>Deployment</a:t>
            </a:r>
            <a:endParaRPr b="0" i="0" sz="1100" u="none" cap="none" strike="noStrike">
              <a:solidFill>
                <a:schemeClr val="dk1"/>
              </a:solidFill>
              <a:latin typeface="Arial"/>
              <a:ea typeface="Arial"/>
              <a:cs typeface="Arial"/>
              <a:sym typeface="Arial"/>
            </a:endParaRPr>
          </a:p>
        </p:txBody>
      </p:sp>
      <p:sp>
        <p:nvSpPr>
          <p:cNvPr id="301" name="Google Shape;301;p36"/>
          <p:cNvSpPr txBox="1"/>
          <p:nvPr/>
        </p:nvSpPr>
        <p:spPr>
          <a:xfrm>
            <a:off x="544482" y="2936324"/>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Project Charter &amp; MVP</a:t>
            </a:r>
            <a:endParaRPr b="0" i="0" sz="1100" u="none" cap="none" strike="noStrike">
              <a:solidFill>
                <a:schemeClr val="dk1"/>
              </a:solidFill>
              <a:latin typeface="Arial"/>
              <a:ea typeface="Arial"/>
              <a:cs typeface="Arial"/>
              <a:sym typeface="Arial"/>
            </a:endParaRPr>
          </a:p>
        </p:txBody>
      </p:sp>
      <p:sp>
        <p:nvSpPr>
          <p:cNvPr id="302" name="Google Shape;302;p36"/>
          <p:cNvSpPr txBox="1"/>
          <p:nvPr/>
        </p:nvSpPr>
        <p:spPr>
          <a:xfrm>
            <a:off x="544482" y="3157781"/>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GitHub &amp; Tech Stack Setup</a:t>
            </a:r>
            <a:endParaRPr b="0" i="0" sz="1100" u="none" cap="none" strike="noStrike">
              <a:solidFill>
                <a:schemeClr val="dk1"/>
              </a:solidFill>
              <a:latin typeface="Arial"/>
              <a:ea typeface="Arial"/>
              <a:cs typeface="Arial"/>
              <a:sym typeface="Arial"/>
            </a:endParaRPr>
          </a:p>
        </p:txBody>
      </p:sp>
      <p:sp>
        <p:nvSpPr>
          <p:cNvPr id="303" name="Google Shape;303;p36"/>
          <p:cNvSpPr txBox="1"/>
          <p:nvPr/>
        </p:nvSpPr>
        <p:spPr>
          <a:xfrm>
            <a:off x="544482" y="3379237"/>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Backlog Creation</a:t>
            </a:r>
            <a:endParaRPr b="0" i="0" sz="1100" u="none" cap="none" strike="noStrike">
              <a:solidFill>
                <a:schemeClr val="dk1"/>
              </a:solidFill>
              <a:latin typeface="Arial"/>
              <a:ea typeface="Arial"/>
              <a:cs typeface="Arial"/>
              <a:sym typeface="Arial"/>
            </a:endParaRPr>
          </a:p>
        </p:txBody>
      </p:sp>
      <p:sp>
        <p:nvSpPr>
          <p:cNvPr id="304" name="Google Shape;304;p36"/>
          <p:cNvSpPr txBox="1"/>
          <p:nvPr/>
        </p:nvSpPr>
        <p:spPr>
          <a:xfrm>
            <a:off x="527425" y="3772143"/>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800" u="none" cap="none" strike="noStrike">
                <a:solidFill>
                  <a:schemeClr val="dk1"/>
                </a:solidFill>
                <a:latin typeface="Inter"/>
                <a:ea typeface="Inter"/>
                <a:cs typeface="Inter"/>
                <a:sym typeface="Inter"/>
              </a:rPr>
              <a:t>DELIVERABLES:</a:t>
            </a:r>
            <a:endParaRPr b="0" i="0" sz="1100" u="none" cap="none" strike="noStrike">
              <a:solidFill>
                <a:schemeClr val="dk1"/>
              </a:solidFill>
              <a:latin typeface="Arial"/>
              <a:ea typeface="Arial"/>
              <a:cs typeface="Arial"/>
              <a:sym typeface="Arial"/>
            </a:endParaRPr>
          </a:p>
        </p:txBody>
      </p:sp>
      <p:sp>
        <p:nvSpPr>
          <p:cNvPr id="305" name="Google Shape;305;p36"/>
          <p:cNvSpPr txBox="1"/>
          <p:nvPr/>
        </p:nvSpPr>
        <p:spPr>
          <a:xfrm>
            <a:off x="527425" y="3915018"/>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800" u="none" cap="none" strike="noStrike">
                <a:solidFill>
                  <a:schemeClr val="dk1"/>
                </a:solidFill>
                <a:latin typeface="Inter SemiBold"/>
                <a:ea typeface="Inter SemiBold"/>
                <a:cs typeface="Inter SemiBold"/>
                <a:sym typeface="Inter SemiBold"/>
              </a:rPr>
              <a:t>Presentation + Wiki + Backlog</a:t>
            </a:r>
            <a:endParaRPr b="0" i="0" sz="1100" u="none" cap="none" strike="noStrike">
              <a:solidFill>
                <a:schemeClr val="dk1"/>
              </a:solidFill>
              <a:latin typeface="Arial"/>
              <a:ea typeface="Arial"/>
              <a:cs typeface="Arial"/>
              <a:sym typeface="Arial"/>
            </a:endParaRPr>
          </a:p>
        </p:txBody>
      </p:sp>
      <p:sp>
        <p:nvSpPr>
          <p:cNvPr id="306" name="Google Shape;306;p36"/>
          <p:cNvSpPr txBox="1"/>
          <p:nvPr/>
        </p:nvSpPr>
        <p:spPr>
          <a:xfrm>
            <a:off x="2624763" y="2936324"/>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User Auth</a:t>
            </a:r>
            <a:endParaRPr b="0" i="0" sz="1100" u="none" cap="none" strike="noStrike">
              <a:solidFill>
                <a:schemeClr val="dk1"/>
              </a:solidFill>
              <a:latin typeface="Arial"/>
              <a:ea typeface="Arial"/>
              <a:cs typeface="Arial"/>
              <a:sym typeface="Arial"/>
            </a:endParaRPr>
          </a:p>
        </p:txBody>
      </p:sp>
      <p:sp>
        <p:nvSpPr>
          <p:cNvPr id="307" name="Google Shape;307;p36"/>
          <p:cNvSpPr txBox="1"/>
          <p:nvPr/>
        </p:nvSpPr>
        <p:spPr>
          <a:xfrm>
            <a:off x="2624763" y="3157781"/>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Image Upload</a:t>
            </a:r>
            <a:endParaRPr b="0" i="0" sz="1100" u="none" cap="none" strike="noStrike">
              <a:solidFill>
                <a:schemeClr val="dk1"/>
              </a:solidFill>
              <a:latin typeface="Arial"/>
              <a:ea typeface="Arial"/>
              <a:cs typeface="Arial"/>
              <a:sym typeface="Arial"/>
            </a:endParaRPr>
          </a:p>
        </p:txBody>
      </p:sp>
      <p:sp>
        <p:nvSpPr>
          <p:cNvPr id="308" name="Google Shape;308;p36"/>
          <p:cNvSpPr txBox="1"/>
          <p:nvPr/>
        </p:nvSpPr>
        <p:spPr>
          <a:xfrm>
            <a:off x="2624763" y="3379237"/>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Image Gallery</a:t>
            </a:r>
            <a:endParaRPr b="0" i="0" sz="1100" u="none" cap="none" strike="noStrike">
              <a:solidFill>
                <a:schemeClr val="dk1"/>
              </a:solidFill>
              <a:latin typeface="Arial"/>
              <a:ea typeface="Arial"/>
              <a:cs typeface="Arial"/>
              <a:sym typeface="Arial"/>
            </a:endParaRPr>
          </a:p>
        </p:txBody>
      </p:sp>
      <p:sp>
        <p:nvSpPr>
          <p:cNvPr id="309" name="Google Shape;309;p36"/>
          <p:cNvSpPr txBox="1"/>
          <p:nvPr/>
        </p:nvSpPr>
        <p:spPr>
          <a:xfrm>
            <a:off x="2607707" y="3772143"/>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800" u="none" cap="none" strike="noStrike">
                <a:solidFill>
                  <a:schemeClr val="dk1"/>
                </a:solidFill>
                <a:latin typeface="Inter"/>
                <a:ea typeface="Inter"/>
                <a:cs typeface="Inter"/>
                <a:sym typeface="Inter"/>
              </a:rPr>
              <a:t>DELIVERABLES:</a:t>
            </a:r>
            <a:endParaRPr b="0" i="0" sz="1100" u="none" cap="none" strike="noStrike">
              <a:solidFill>
                <a:schemeClr val="dk1"/>
              </a:solidFill>
              <a:latin typeface="Arial"/>
              <a:ea typeface="Arial"/>
              <a:cs typeface="Arial"/>
              <a:sym typeface="Arial"/>
            </a:endParaRPr>
          </a:p>
        </p:txBody>
      </p:sp>
      <p:sp>
        <p:nvSpPr>
          <p:cNvPr id="310" name="Google Shape;310;p36"/>
          <p:cNvSpPr txBox="1"/>
          <p:nvPr/>
        </p:nvSpPr>
        <p:spPr>
          <a:xfrm>
            <a:off x="2607707" y="3915018"/>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800" u="none" cap="none" strike="noStrike">
                <a:solidFill>
                  <a:schemeClr val="dk1"/>
                </a:solidFill>
                <a:latin typeface="Inter SemiBold"/>
                <a:ea typeface="Inter SemiBold"/>
                <a:cs typeface="Inter SemiBold"/>
                <a:sym typeface="Inter SemiBold"/>
              </a:rPr>
              <a:t>Working Demo + Wiki + Tests</a:t>
            </a:r>
            <a:endParaRPr b="0" i="0" sz="1100" u="none" cap="none" strike="noStrike">
              <a:solidFill>
                <a:schemeClr val="dk1"/>
              </a:solidFill>
              <a:latin typeface="Arial"/>
              <a:ea typeface="Arial"/>
              <a:cs typeface="Arial"/>
              <a:sym typeface="Arial"/>
            </a:endParaRPr>
          </a:p>
        </p:txBody>
      </p:sp>
      <p:sp>
        <p:nvSpPr>
          <p:cNvPr id="311" name="Google Shape;311;p36"/>
          <p:cNvSpPr txBox="1"/>
          <p:nvPr/>
        </p:nvSpPr>
        <p:spPr>
          <a:xfrm>
            <a:off x="4705046" y="2936324"/>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900">
                <a:solidFill>
                  <a:schemeClr val="dk1"/>
                </a:solidFill>
                <a:latin typeface="Inter"/>
                <a:ea typeface="Inter"/>
                <a:cs typeface="Inter"/>
                <a:sym typeface="Inter"/>
              </a:rPr>
              <a:t>Model</a:t>
            </a:r>
            <a:r>
              <a:rPr b="0" i="0" lang="en" sz="900" u="none" cap="none" strike="noStrike">
                <a:solidFill>
                  <a:schemeClr val="dk1"/>
                </a:solidFill>
                <a:latin typeface="Inter"/>
                <a:ea typeface="Inter"/>
                <a:cs typeface="Inter"/>
                <a:sym typeface="Inter"/>
              </a:rPr>
              <a:t> Training</a:t>
            </a:r>
            <a:endParaRPr b="0" i="0" sz="1100" u="none" cap="none" strike="noStrike">
              <a:solidFill>
                <a:schemeClr val="dk1"/>
              </a:solidFill>
              <a:latin typeface="Arial"/>
              <a:ea typeface="Arial"/>
              <a:cs typeface="Arial"/>
              <a:sym typeface="Arial"/>
            </a:endParaRPr>
          </a:p>
        </p:txBody>
      </p:sp>
      <p:sp>
        <p:nvSpPr>
          <p:cNvPr id="312" name="Google Shape;312;p36"/>
          <p:cNvSpPr txBox="1"/>
          <p:nvPr/>
        </p:nvSpPr>
        <p:spPr>
          <a:xfrm>
            <a:off x="4705046" y="3157781"/>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Prediction API</a:t>
            </a:r>
            <a:endParaRPr b="0" i="0" sz="1100" u="none" cap="none" strike="noStrike">
              <a:solidFill>
                <a:schemeClr val="dk1"/>
              </a:solidFill>
              <a:latin typeface="Arial"/>
              <a:ea typeface="Arial"/>
              <a:cs typeface="Arial"/>
              <a:sym typeface="Arial"/>
            </a:endParaRPr>
          </a:p>
        </p:txBody>
      </p:sp>
      <p:sp>
        <p:nvSpPr>
          <p:cNvPr id="313" name="Google Shape;313;p36"/>
          <p:cNvSpPr txBox="1"/>
          <p:nvPr/>
        </p:nvSpPr>
        <p:spPr>
          <a:xfrm>
            <a:off x="4705046" y="3379237"/>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KL Grade Results</a:t>
            </a:r>
            <a:endParaRPr b="0" i="0" sz="1100" u="none" cap="none" strike="noStrike">
              <a:solidFill>
                <a:schemeClr val="dk1"/>
              </a:solidFill>
              <a:latin typeface="Arial"/>
              <a:ea typeface="Arial"/>
              <a:cs typeface="Arial"/>
              <a:sym typeface="Arial"/>
            </a:endParaRPr>
          </a:p>
        </p:txBody>
      </p:sp>
      <p:sp>
        <p:nvSpPr>
          <p:cNvPr id="314" name="Google Shape;314;p36"/>
          <p:cNvSpPr txBox="1"/>
          <p:nvPr/>
        </p:nvSpPr>
        <p:spPr>
          <a:xfrm>
            <a:off x="4687989" y="3772143"/>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800" u="none" cap="none" strike="noStrike">
                <a:solidFill>
                  <a:schemeClr val="dk1"/>
                </a:solidFill>
                <a:latin typeface="Inter"/>
                <a:ea typeface="Inter"/>
                <a:cs typeface="Inter"/>
                <a:sym typeface="Inter"/>
              </a:rPr>
              <a:t>DELIVERABLES:</a:t>
            </a:r>
            <a:endParaRPr b="0" i="0" sz="1100" u="none" cap="none" strike="noStrike">
              <a:solidFill>
                <a:schemeClr val="dk1"/>
              </a:solidFill>
              <a:latin typeface="Arial"/>
              <a:ea typeface="Arial"/>
              <a:cs typeface="Arial"/>
              <a:sym typeface="Arial"/>
            </a:endParaRPr>
          </a:p>
        </p:txBody>
      </p:sp>
      <p:sp>
        <p:nvSpPr>
          <p:cNvPr id="315" name="Google Shape;315;p36"/>
          <p:cNvSpPr txBox="1"/>
          <p:nvPr/>
        </p:nvSpPr>
        <p:spPr>
          <a:xfrm>
            <a:off x="4687989" y="3915018"/>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800" u="none" cap="none" strike="noStrike">
                <a:solidFill>
                  <a:schemeClr val="dk1"/>
                </a:solidFill>
                <a:latin typeface="Inter SemiBold"/>
                <a:ea typeface="Inter SemiBold"/>
                <a:cs typeface="Inter SemiBold"/>
                <a:sym typeface="Inter SemiBold"/>
              </a:rPr>
              <a:t>AI Demo + Draft Paper + Wiki</a:t>
            </a:r>
            <a:endParaRPr b="0" i="0" sz="1100" u="none" cap="none" strike="noStrike">
              <a:solidFill>
                <a:schemeClr val="dk1"/>
              </a:solidFill>
              <a:latin typeface="Arial"/>
              <a:ea typeface="Arial"/>
              <a:cs typeface="Arial"/>
              <a:sym typeface="Arial"/>
            </a:endParaRPr>
          </a:p>
        </p:txBody>
      </p:sp>
      <p:sp>
        <p:nvSpPr>
          <p:cNvPr id="316" name="Google Shape;316;p36"/>
          <p:cNvSpPr txBox="1"/>
          <p:nvPr/>
        </p:nvSpPr>
        <p:spPr>
          <a:xfrm>
            <a:off x="6785328" y="2936324"/>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History &amp; CSV Export</a:t>
            </a:r>
            <a:endParaRPr b="0" i="0" sz="1100" u="none" cap="none" strike="noStrike">
              <a:solidFill>
                <a:schemeClr val="dk1"/>
              </a:solidFill>
              <a:latin typeface="Arial"/>
              <a:ea typeface="Arial"/>
              <a:cs typeface="Arial"/>
              <a:sym typeface="Arial"/>
            </a:endParaRPr>
          </a:p>
        </p:txBody>
      </p:sp>
      <p:sp>
        <p:nvSpPr>
          <p:cNvPr id="317" name="Google Shape;317;p36"/>
          <p:cNvSpPr txBox="1"/>
          <p:nvPr/>
        </p:nvSpPr>
        <p:spPr>
          <a:xfrm>
            <a:off x="6785328" y="3157781"/>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Security &amp; UAT Audit</a:t>
            </a:r>
            <a:endParaRPr b="0" i="0" sz="1100" u="none" cap="none" strike="noStrike">
              <a:solidFill>
                <a:schemeClr val="dk1"/>
              </a:solidFill>
              <a:latin typeface="Arial"/>
              <a:ea typeface="Arial"/>
              <a:cs typeface="Arial"/>
              <a:sym typeface="Arial"/>
            </a:endParaRPr>
          </a:p>
        </p:txBody>
      </p:sp>
      <p:sp>
        <p:nvSpPr>
          <p:cNvPr id="318" name="Google Shape;318;p36"/>
          <p:cNvSpPr txBox="1"/>
          <p:nvPr/>
        </p:nvSpPr>
        <p:spPr>
          <a:xfrm>
            <a:off x="6785328" y="3379237"/>
            <a:ext cx="16029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900" u="none" cap="none" strike="noStrike">
                <a:solidFill>
                  <a:schemeClr val="dk1"/>
                </a:solidFill>
                <a:latin typeface="Inter"/>
                <a:ea typeface="Inter"/>
                <a:cs typeface="Inter"/>
                <a:sym typeface="Inter"/>
              </a:rPr>
              <a:t>Production Launch</a:t>
            </a:r>
            <a:endParaRPr b="0" i="0" sz="1100" u="none" cap="none" strike="noStrike">
              <a:solidFill>
                <a:schemeClr val="dk1"/>
              </a:solidFill>
              <a:latin typeface="Arial"/>
              <a:ea typeface="Arial"/>
              <a:cs typeface="Arial"/>
              <a:sym typeface="Arial"/>
            </a:endParaRPr>
          </a:p>
        </p:txBody>
      </p:sp>
      <p:sp>
        <p:nvSpPr>
          <p:cNvPr id="319" name="Google Shape;319;p36"/>
          <p:cNvSpPr txBox="1"/>
          <p:nvPr/>
        </p:nvSpPr>
        <p:spPr>
          <a:xfrm>
            <a:off x="6768272" y="3772143"/>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800" u="none" cap="none" strike="noStrike">
                <a:solidFill>
                  <a:schemeClr val="dk1"/>
                </a:solidFill>
                <a:latin typeface="Inter"/>
                <a:ea typeface="Inter"/>
                <a:cs typeface="Inter"/>
                <a:sym typeface="Inter"/>
              </a:rPr>
              <a:t>DELIVERABLES:</a:t>
            </a:r>
            <a:endParaRPr b="0" i="0" sz="1100" u="none" cap="none" strike="noStrike">
              <a:solidFill>
                <a:schemeClr val="dk1"/>
              </a:solidFill>
              <a:latin typeface="Arial"/>
              <a:ea typeface="Arial"/>
              <a:cs typeface="Arial"/>
              <a:sym typeface="Arial"/>
            </a:endParaRPr>
          </a:p>
        </p:txBody>
      </p:sp>
      <p:sp>
        <p:nvSpPr>
          <p:cNvPr id="320" name="Google Shape;320;p36"/>
          <p:cNvSpPr txBox="1"/>
          <p:nvPr/>
        </p:nvSpPr>
        <p:spPr>
          <a:xfrm>
            <a:off x="6768272" y="3915018"/>
            <a:ext cx="17601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800" u="none" cap="none" strike="noStrike">
                <a:solidFill>
                  <a:schemeClr val="dk1"/>
                </a:solidFill>
                <a:latin typeface="Inter SemiBold"/>
                <a:ea typeface="Inter SemiBold"/>
                <a:cs typeface="Inter SemiBold"/>
                <a:sym typeface="Inter SemiBold"/>
              </a:rPr>
              <a:t>Final MVP + Full Documentation</a:t>
            </a:r>
            <a:endParaRPr b="0" i="0" sz="1100" u="none" cap="none" strike="noStrike">
              <a:solidFill>
                <a:schemeClr val="dk1"/>
              </a:solidFill>
              <a:latin typeface="Arial"/>
              <a:ea typeface="Arial"/>
              <a:cs typeface="Arial"/>
              <a:sym typeface="Arial"/>
            </a:endParaRPr>
          </a:p>
        </p:txBody>
      </p:sp>
      <p:sp>
        <p:nvSpPr>
          <p:cNvPr id="321" name="Google Shape;321;p36"/>
          <p:cNvSpPr/>
          <p:nvPr/>
        </p:nvSpPr>
        <p:spPr>
          <a:xfrm>
            <a:off x="544463" y="1748135"/>
            <a:ext cx="8757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300">
                <a:solidFill>
                  <a:schemeClr val="dk1"/>
                </a:solidFill>
                <a:latin typeface="Viaoda Libre"/>
                <a:ea typeface="Viaoda Libre"/>
                <a:cs typeface="Viaoda Libre"/>
                <a:sym typeface="Viaoda Libre"/>
              </a:rPr>
              <a:t>0</a:t>
            </a:r>
            <a:endParaRPr i="1" sz="3300">
              <a:solidFill>
                <a:schemeClr val="dk1"/>
              </a:solidFill>
              <a:latin typeface="Viaoda Libre"/>
              <a:ea typeface="Viaoda Libre"/>
              <a:cs typeface="Viaoda Libre"/>
              <a:sym typeface="Viaoda Libre"/>
            </a:endParaRPr>
          </a:p>
        </p:txBody>
      </p:sp>
      <p:sp>
        <p:nvSpPr>
          <p:cNvPr id="322" name="Google Shape;322;p36"/>
          <p:cNvSpPr/>
          <p:nvPr/>
        </p:nvSpPr>
        <p:spPr>
          <a:xfrm>
            <a:off x="2740338" y="1748135"/>
            <a:ext cx="8757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300">
                <a:solidFill>
                  <a:schemeClr val="dk1"/>
                </a:solidFill>
                <a:latin typeface="Viaoda Libre"/>
                <a:ea typeface="Viaoda Libre"/>
                <a:cs typeface="Viaoda Libre"/>
                <a:sym typeface="Viaoda Libre"/>
              </a:rPr>
              <a:t>1</a:t>
            </a:r>
            <a:endParaRPr i="1" sz="3300">
              <a:solidFill>
                <a:schemeClr val="dk1"/>
              </a:solidFill>
              <a:latin typeface="Viaoda Libre"/>
              <a:ea typeface="Viaoda Libre"/>
              <a:cs typeface="Viaoda Libre"/>
              <a:sym typeface="Viaoda Libre"/>
            </a:endParaRPr>
          </a:p>
        </p:txBody>
      </p:sp>
      <p:sp>
        <p:nvSpPr>
          <p:cNvPr id="323" name="Google Shape;323;p36"/>
          <p:cNvSpPr/>
          <p:nvPr/>
        </p:nvSpPr>
        <p:spPr>
          <a:xfrm>
            <a:off x="4762038" y="1754585"/>
            <a:ext cx="8757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300">
                <a:solidFill>
                  <a:schemeClr val="dk1"/>
                </a:solidFill>
                <a:latin typeface="Viaoda Libre"/>
                <a:ea typeface="Viaoda Libre"/>
                <a:cs typeface="Viaoda Libre"/>
                <a:sym typeface="Viaoda Libre"/>
              </a:rPr>
              <a:t>2</a:t>
            </a:r>
            <a:endParaRPr i="1" sz="3300">
              <a:solidFill>
                <a:schemeClr val="dk1"/>
              </a:solidFill>
              <a:latin typeface="Viaoda Libre"/>
              <a:ea typeface="Viaoda Libre"/>
              <a:cs typeface="Viaoda Libre"/>
              <a:sym typeface="Viaoda Libre"/>
            </a:endParaRPr>
          </a:p>
        </p:txBody>
      </p:sp>
      <p:sp>
        <p:nvSpPr>
          <p:cNvPr id="324" name="Google Shape;324;p36"/>
          <p:cNvSpPr/>
          <p:nvPr/>
        </p:nvSpPr>
        <p:spPr>
          <a:xfrm>
            <a:off x="6934688" y="1754585"/>
            <a:ext cx="8757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300">
                <a:solidFill>
                  <a:schemeClr val="dk1"/>
                </a:solidFill>
                <a:latin typeface="Viaoda Libre"/>
                <a:ea typeface="Viaoda Libre"/>
                <a:cs typeface="Viaoda Libre"/>
                <a:sym typeface="Viaoda Libre"/>
              </a:rPr>
              <a:t>3</a:t>
            </a:r>
            <a:endParaRPr i="1" sz="3300">
              <a:solidFill>
                <a:schemeClr val="dk1"/>
              </a:solidFill>
              <a:latin typeface="Viaoda Libre"/>
              <a:ea typeface="Viaoda Libre"/>
              <a:cs typeface="Viaoda Libre"/>
              <a:sym typeface="Viaoda Libr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Schedule</a:t>
            </a:r>
            <a:endParaRPr i="1"/>
          </a:p>
        </p:txBody>
      </p:sp>
      <p:pic>
        <p:nvPicPr>
          <p:cNvPr id="330" name="Google Shape;330;p37" title="Minimal Gradient by Slidesgo (2).jpg"/>
          <p:cNvPicPr preferRelativeResize="0"/>
          <p:nvPr>
            <p:ph idx="2" type="pic"/>
          </p:nvPr>
        </p:nvPicPr>
        <p:blipFill rotWithShape="1">
          <a:blip r:embed="rId3">
            <a:alphaModFix/>
          </a:blip>
          <a:srcRect b="19910" l="20913" r="40200" t="0"/>
          <a:stretch/>
        </p:blipFill>
        <p:spPr>
          <a:xfrm>
            <a:off x="5782800" y="1249550"/>
            <a:ext cx="3361200" cy="3893999"/>
          </a:xfrm>
          <a:prstGeom prst="rect">
            <a:avLst/>
          </a:prstGeom>
        </p:spPr>
      </p:pic>
      <p:pic>
        <p:nvPicPr>
          <p:cNvPr id="331" name="Google Shape;331;p37" title="Screenshot 2026-02-18 at 1.30.19 PM.png"/>
          <p:cNvPicPr preferRelativeResize="0"/>
          <p:nvPr/>
        </p:nvPicPr>
        <p:blipFill>
          <a:blip r:embed="rId4">
            <a:alphaModFix/>
          </a:blip>
          <a:stretch>
            <a:fillRect/>
          </a:stretch>
        </p:blipFill>
        <p:spPr>
          <a:xfrm>
            <a:off x="815801" y="1007675"/>
            <a:ext cx="7367700" cy="3655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idx="1" type="body"/>
          </p:nvPr>
        </p:nvSpPr>
        <p:spPr>
          <a:xfrm>
            <a:off x="845200" y="1199375"/>
            <a:ext cx="3069900" cy="33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sz="1350">
                <a:latin typeface="Poppins"/>
                <a:ea typeface="Poppins"/>
                <a:cs typeface="Poppins"/>
                <a:sym typeface="Poppins"/>
              </a:rPr>
              <a:t>Meeting Pattern</a:t>
            </a:r>
            <a:endParaRPr sz="1050">
              <a:latin typeface="Arial"/>
              <a:ea typeface="Arial"/>
              <a:cs typeface="Arial"/>
              <a:sym typeface="Arial"/>
            </a:endParaRPr>
          </a:p>
          <a:p>
            <a:pPr indent="0" lvl="0" marL="0" rtl="0" algn="l">
              <a:spcBef>
                <a:spcPts val="0"/>
              </a:spcBef>
              <a:spcAft>
                <a:spcPts val="0"/>
              </a:spcAft>
              <a:buClr>
                <a:schemeClr val="lt1"/>
              </a:buClr>
              <a:buSzPts val="1100"/>
              <a:buFont typeface="Arial"/>
              <a:buNone/>
            </a:pPr>
            <a:r>
              <a:t/>
            </a:r>
            <a:endParaRPr sz="1700"/>
          </a:p>
          <a:p>
            <a:pPr indent="0" lvl="0" marL="0" rtl="0" algn="l">
              <a:lnSpc>
                <a:spcPct val="149960"/>
              </a:lnSpc>
              <a:spcBef>
                <a:spcPts val="0"/>
              </a:spcBef>
              <a:spcAft>
                <a:spcPts val="0"/>
              </a:spcAft>
              <a:buClr>
                <a:schemeClr val="dk1"/>
              </a:buClr>
              <a:buFont typeface="Arial"/>
              <a:buNone/>
            </a:pPr>
            <a:r>
              <a:rPr lang="en" sz="956">
                <a:latin typeface="Inter"/>
                <a:ea typeface="Inter"/>
                <a:cs typeface="Inter"/>
                <a:sym typeface="Inter"/>
              </a:rPr>
              <a:t>Synchronous sessions twice weekly (Sun/Tue). Mandated Agenda </a:t>
            </a:r>
            <a:endParaRPr sz="956">
              <a:latin typeface="Inter"/>
              <a:ea typeface="Inter"/>
              <a:cs typeface="Inter"/>
              <a:sym typeface="Inter"/>
            </a:endParaRPr>
          </a:p>
          <a:p>
            <a:pPr indent="0" lvl="0" marL="0" rtl="0" algn="l">
              <a:lnSpc>
                <a:spcPct val="149960"/>
              </a:lnSpc>
              <a:spcBef>
                <a:spcPts val="0"/>
              </a:spcBef>
              <a:spcAft>
                <a:spcPts val="0"/>
              </a:spcAft>
              <a:buClr>
                <a:schemeClr val="dk1"/>
              </a:buClr>
              <a:buFont typeface="Arial"/>
              <a:buNone/>
            </a:pPr>
            <a:r>
              <a:rPr lang="en" sz="956">
                <a:latin typeface="Inter"/>
                <a:ea typeface="Inter"/>
                <a:cs typeface="Inter"/>
                <a:sym typeface="Inter"/>
              </a:rPr>
              <a:t>documents for every session. </a:t>
            </a:r>
            <a:endParaRPr sz="956">
              <a:latin typeface="Inter"/>
              <a:ea typeface="Inter"/>
              <a:cs typeface="Inter"/>
              <a:sym typeface="Inter"/>
            </a:endParaRPr>
          </a:p>
          <a:p>
            <a:pPr indent="0" lvl="0" marL="0" rtl="0" algn="l">
              <a:lnSpc>
                <a:spcPct val="149960"/>
              </a:lnSpc>
              <a:spcBef>
                <a:spcPts val="0"/>
              </a:spcBef>
              <a:spcAft>
                <a:spcPts val="0"/>
              </a:spcAft>
              <a:buClr>
                <a:schemeClr val="dk1"/>
              </a:buClr>
              <a:buFont typeface="Arial"/>
              <a:buNone/>
            </a:pPr>
            <a:r>
              <a:rPr lang="en" sz="956">
                <a:latin typeface="Inter"/>
                <a:ea typeface="Inter"/>
                <a:cs typeface="Inter"/>
                <a:sym typeface="Inter"/>
              </a:rPr>
              <a:t>Continuous async sync via WhatsApp/Discord.</a:t>
            </a:r>
            <a:endParaRPr sz="1050">
              <a:latin typeface="Arial"/>
              <a:ea typeface="Arial"/>
              <a:cs typeface="Arial"/>
              <a:sym typeface="Arial"/>
            </a:endParaRPr>
          </a:p>
          <a:p>
            <a:pPr indent="0" lvl="0" marL="0" rtl="0" algn="l">
              <a:spcBef>
                <a:spcPts val="0"/>
              </a:spcBef>
              <a:spcAft>
                <a:spcPts val="0"/>
              </a:spcAft>
              <a:buClr>
                <a:schemeClr val="lt1"/>
              </a:buClr>
              <a:buSzPts val="1100"/>
              <a:buFont typeface="Arial"/>
              <a:buNone/>
            </a:pPr>
            <a:r>
              <a:t/>
            </a:r>
            <a:endParaRPr sz="1700"/>
          </a:p>
          <a:p>
            <a:pPr indent="0" lvl="0" marL="0" rtl="0" algn="l">
              <a:spcBef>
                <a:spcPts val="0"/>
              </a:spcBef>
              <a:spcAft>
                <a:spcPts val="0"/>
              </a:spcAft>
              <a:buClr>
                <a:schemeClr val="dk1"/>
              </a:buClr>
              <a:buFont typeface="Arial"/>
              <a:buNone/>
            </a:pPr>
            <a:r>
              <a:rPr b="1" lang="en" sz="1350">
                <a:latin typeface="Poppins"/>
                <a:ea typeface="Poppins"/>
                <a:cs typeface="Poppins"/>
                <a:sym typeface="Poppins"/>
              </a:rPr>
              <a:t>Decision Making</a:t>
            </a:r>
            <a:endParaRPr b="1" sz="1350">
              <a:latin typeface="Poppins"/>
              <a:ea typeface="Poppins"/>
              <a:cs typeface="Poppins"/>
              <a:sym typeface="Poppins"/>
            </a:endParaRPr>
          </a:p>
          <a:p>
            <a:pPr indent="0" lvl="0" marL="0" rtl="0" algn="l">
              <a:spcBef>
                <a:spcPts val="0"/>
              </a:spcBef>
              <a:spcAft>
                <a:spcPts val="0"/>
              </a:spcAft>
              <a:buClr>
                <a:schemeClr val="dk1"/>
              </a:buClr>
              <a:buFont typeface="Arial"/>
              <a:buNone/>
            </a:pPr>
            <a:r>
              <a:t/>
            </a:r>
            <a:endParaRPr b="1" sz="1350">
              <a:latin typeface="Poppins"/>
              <a:ea typeface="Poppins"/>
              <a:cs typeface="Poppins"/>
              <a:sym typeface="Poppins"/>
            </a:endParaRPr>
          </a:p>
          <a:p>
            <a:pPr indent="0" lvl="0" marL="0" rtl="0" algn="l">
              <a:lnSpc>
                <a:spcPct val="149960"/>
              </a:lnSpc>
              <a:spcBef>
                <a:spcPts val="0"/>
              </a:spcBef>
              <a:spcAft>
                <a:spcPts val="0"/>
              </a:spcAft>
              <a:buClr>
                <a:schemeClr val="dk1"/>
              </a:buClr>
              <a:buFont typeface="Arial"/>
              <a:buNone/>
            </a:pPr>
            <a:r>
              <a:rPr lang="en" sz="956">
                <a:latin typeface="Inter"/>
                <a:ea typeface="Inter"/>
                <a:cs typeface="Inter"/>
                <a:sym typeface="Inter"/>
              </a:rPr>
              <a:t>Majority-vote consensus based on researched evidence. Inclusive voicing of concerns during all discussion phases.</a:t>
            </a:r>
            <a:endParaRPr sz="1050">
              <a:latin typeface="Arial"/>
              <a:ea typeface="Arial"/>
              <a:cs typeface="Arial"/>
              <a:sym typeface="Arial"/>
            </a:endParaRPr>
          </a:p>
          <a:p>
            <a:pPr indent="0" lvl="0" marL="0" rtl="0" algn="l">
              <a:spcBef>
                <a:spcPts val="0"/>
              </a:spcBef>
              <a:spcAft>
                <a:spcPts val="0"/>
              </a:spcAft>
              <a:buClr>
                <a:schemeClr val="lt1"/>
              </a:buClr>
              <a:buSzPts val="1100"/>
              <a:buFont typeface="Arial"/>
              <a:buNone/>
            </a:pPr>
            <a:r>
              <a:t/>
            </a:r>
            <a:endParaRPr sz="1700"/>
          </a:p>
        </p:txBody>
      </p:sp>
      <p:sp>
        <p:nvSpPr>
          <p:cNvPr id="337" name="Google Shape;337;p38"/>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Agreement: Collaboration Standards</a:t>
            </a:r>
            <a:endParaRPr i="1"/>
          </a:p>
        </p:txBody>
      </p:sp>
      <p:pic>
        <p:nvPicPr>
          <p:cNvPr id="338" name="Google Shape;338;p38" title="Minimal Gradient by Slidesgo (2).jpg"/>
          <p:cNvPicPr preferRelativeResize="0"/>
          <p:nvPr>
            <p:ph idx="2" type="pic"/>
          </p:nvPr>
        </p:nvPicPr>
        <p:blipFill rotWithShape="1">
          <a:blip r:embed="rId3">
            <a:alphaModFix/>
          </a:blip>
          <a:srcRect b="19910" l="20913" r="40200" t="0"/>
          <a:stretch/>
        </p:blipFill>
        <p:spPr>
          <a:xfrm>
            <a:off x="5782800" y="1249550"/>
            <a:ext cx="3361200" cy="3893999"/>
          </a:xfrm>
          <a:prstGeom prst="rect">
            <a:avLst/>
          </a:prstGeom>
        </p:spPr>
      </p:pic>
      <p:sp>
        <p:nvSpPr>
          <p:cNvPr id="339" name="Google Shape;339;p38"/>
          <p:cNvSpPr txBox="1"/>
          <p:nvPr/>
        </p:nvSpPr>
        <p:spPr>
          <a:xfrm>
            <a:off x="4783575" y="1199375"/>
            <a:ext cx="3000000" cy="229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chemeClr val="dk1"/>
                </a:solidFill>
                <a:latin typeface="Poppins"/>
                <a:ea typeface="Poppins"/>
                <a:cs typeface="Poppins"/>
                <a:sym typeface="Poppins"/>
              </a:rPr>
              <a:t>Technical Workflow</a:t>
            </a:r>
            <a:endParaRPr b="1" sz="1350">
              <a:solidFill>
                <a:schemeClr val="dk1"/>
              </a:solidFill>
              <a:latin typeface="Poppins"/>
              <a:ea typeface="Poppins"/>
              <a:cs typeface="Poppins"/>
              <a:sym typeface="Poppins"/>
            </a:endParaRPr>
          </a:p>
          <a:p>
            <a:pPr indent="0" lvl="0" marL="0" rtl="0" algn="l">
              <a:spcBef>
                <a:spcPts val="0"/>
              </a:spcBef>
              <a:spcAft>
                <a:spcPts val="0"/>
              </a:spcAft>
              <a:buNone/>
            </a:pPr>
            <a:r>
              <a:t/>
            </a:r>
            <a:endParaRPr b="1" sz="1350">
              <a:solidFill>
                <a:schemeClr val="dk1"/>
              </a:solidFill>
              <a:latin typeface="Poppins"/>
              <a:ea typeface="Poppins"/>
              <a:cs typeface="Poppins"/>
              <a:sym typeface="Poppins"/>
            </a:endParaRPr>
          </a:p>
          <a:p>
            <a:pPr indent="0" lvl="0" marL="0" rtl="0" algn="l">
              <a:lnSpc>
                <a:spcPct val="149960"/>
              </a:lnSpc>
              <a:spcBef>
                <a:spcPts val="0"/>
              </a:spcBef>
              <a:spcAft>
                <a:spcPts val="0"/>
              </a:spcAft>
              <a:buNone/>
            </a:pPr>
            <a:r>
              <a:rPr b="1" lang="en" sz="956">
                <a:solidFill>
                  <a:schemeClr val="dk1"/>
                </a:solidFill>
                <a:latin typeface="Inter"/>
                <a:ea typeface="Inter"/>
                <a:cs typeface="Inter"/>
                <a:sym typeface="Inter"/>
              </a:rPr>
              <a:t>No direct pushes to Main.</a:t>
            </a:r>
            <a:r>
              <a:rPr lang="en" sz="956">
                <a:solidFill>
                  <a:schemeClr val="dk1"/>
                </a:solidFill>
                <a:latin typeface="Inter"/>
                <a:ea typeface="Inter"/>
                <a:cs typeface="Inter"/>
                <a:sym typeface="Inter"/>
              </a:rPr>
              <a:t> Isolated feature branches only.</a:t>
            </a:r>
            <a:endParaRPr sz="1050">
              <a:solidFill>
                <a:schemeClr val="dk1"/>
              </a:solidFill>
            </a:endParaRPr>
          </a:p>
          <a:p>
            <a:pPr indent="0" lvl="0" marL="0" rtl="0" algn="l">
              <a:lnSpc>
                <a:spcPct val="149960"/>
              </a:lnSpc>
              <a:spcBef>
                <a:spcPts val="0"/>
              </a:spcBef>
              <a:spcAft>
                <a:spcPts val="0"/>
              </a:spcAft>
              <a:buNone/>
            </a:pPr>
            <a:r>
              <a:rPr b="1" lang="en" sz="956">
                <a:solidFill>
                  <a:schemeClr val="dk1"/>
                </a:solidFill>
                <a:latin typeface="Inter"/>
                <a:ea typeface="Inter"/>
                <a:cs typeface="Inter"/>
                <a:sym typeface="Inter"/>
              </a:rPr>
              <a:t>Peer Approval.</a:t>
            </a:r>
            <a:r>
              <a:rPr lang="en" sz="956">
                <a:solidFill>
                  <a:schemeClr val="dk1"/>
                </a:solidFill>
                <a:latin typeface="Inter"/>
                <a:ea typeface="Inter"/>
                <a:cs typeface="Inter"/>
                <a:sym typeface="Inter"/>
              </a:rPr>
              <a:t> Every PR requires at least one secondary reviewer.</a:t>
            </a:r>
            <a:endParaRPr sz="1050">
              <a:solidFill>
                <a:schemeClr val="dk1"/>
              </a:solidFill>
            </a:endParaRPr>
          </a:p>
          <a:p>
            <a:pPr indent="0" lvl="0" marL="0" rtl="0" algn="l">
              <a:lnSpc>
                <a:spcPct val="149960"/>
              </a:lnSpc>
              <a:spcBef>
                <a:spcPts val="0"/>
              </a:spcBef>
              <a:spcAft>
                <a:spcPts val="0"/>
              </a:spcAft>
              <a:buNone/>
            </a:pPr>
            <a:r>
              <a:rPr b="1" lang="en" sz="956">
                <a:solidFill>
                  <a:schemeClr val="dk1"/>
                </a:solidFill>
                <a:latin typeface="Inter"/>
                <a:ea typeface="Inter"/>
                <a:cs typeface="Inter"/>
                <a:sym typeface="Inter"/>
              </a:rPr>
              <a:t>Jira Hygiene.</a:t>
            </a:r>
            <a:r>
              <a:rPr lang="en" sz="956">
                <a:solidFill>
                  <a:schemeClr val="dk1"/>
                </a:solidFill>
                <a:latin typeface="Inter"/>
                <a:ea typeface="Inter"/>
                <a:cs typeface="Inter"/>
                <a:sym typeface="Inter"/>
              </a:rPr>
              <a:t> Mandatory linking of work to Jira tracker IDs.</a:t>
            </a:r>
            <a:endParaRPr sz="1050">
              <a:solidFill>
                <a:schemeClr val="dk1"/>
              </a:solidFill>
            </a:endParaRPr>
          </a:p>
          <a:p>
            <a:pPr indent="0" lvl="0" marL="0" rtl="0" algn="l">
              <a:lnSpc>
                <a:spcPct val="149960"/>
              </a:lnSpc>
              <a:spcBef>
                <a:spcPts val="0"/>
              </a:spcBef>
              <a:spcAft>
                <a:spcPts val="0"/>
              </a:spcAft>
              <a:buNone/>
            </a:pPr>
            <a:r>
              <a:rPr b="1" lang="en" sz="956">
                <a:solidFill>
                  <a:schemeClr val="dk1"/>
                </a:solidFill>
                <a:latin typeface="Inter"/>
                <a:ea typeface="Inter"/>
                <a:cs typeface="Inter"/>
                <a:sym typeface="Inter"/>
              </a:rPr>
              <a:t>Blockers.</a:t>
            </a:r>
            <a:r>
              <a:rPr lang="en" sz="956">
                <a:solidFill>
                  <a:schemeClr val="dk1"/>
                </a:solidFill>
                <a:latin typeface="Inter"/>
                <a:ea typeface="Inter"/>
                <a:cs typeface="Inter"/>
                <a:sym typeface="Inter"/>
              </a:rPr>
              <a:t> Resolve locally &amp; document attempts before escalation.</a:t>
            </a:r>
            <a:endParaRPr sz="105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Agreement: Definition of “Done”</a:t>
            </a:r>
            <a:endParaRPr i="1"/>
          </a:p>
        </p:txBody>
      </p:sp>
      <p:graphicFrame>
        <p:nvGraphicFramePr>
          <p:cNvPr id="345" name="Google Shape;345;p39"/>
          <p:cNvGraphicFramePr/>
          <p:nvPr/>
        </p:nvGraphicFramePr>
        <p:xfrm>
          <a:off x="571500" y="1478708"/>
          <a:ext cx="3000000" cy="3000000"/>
        </p:xfrm>
        <a:graphic>
          <a:graphicData uri="http://schemas.openxmlformats.org/drawingml/2006/table">
            <a:tbl>
              <a:tblPr bandRow="1" firstRow="1">
                <a:noFill/>
                <a:tableStyleId>{A8A3AAB0-6119-4968-BA46-C7A9470CF485}</a:tableStyleId>
              </a:tblPr>
              <a:tblGrid>
                <a:gridCol w="1735825"/>
                <a:gridCol w="6265175"/>
              </a:tblGrid>
              <a:tr h="375050">
                <a:tc>
                  <a:txBody>
                    <a:bodyPr/>
                    <a:lstStyle/>
                    <a:p>
                      <a:pPr indent="0" lvl="0" marL="0" marR="0" rtl="0" algn="l">
                        <a:lnSpc>
                          <a:spcPct val="100000"/>
                        </a:lnSpc>
                        <a:spcBef>
                          <a:spcPts val="0"/>
                        </a:spcBef>
                        <a:spcAft>
                          <a:spcPts val="0"/>
                        </a:spcAft>
                        <a:buClr>
                          <a:srgbClr val="000000"/>
                        </a:buClr>
                        <a:buSzPts val="800"/>
                        <a:buFont typeface="Arial"/>
                        <a:buNone/>
                      </a:pPr>
                      <a:r>
                        <a:rPr b="0" lang="en" sz="800" u="none" cap="none" strike="noStrike">
                          <a:solidFill>
                            <a:srgbClr val="FFFFFF"/>
                          </a:solidFill>
                          <a:latin typeface="Inter"/>
                          <a:ea typeface="Inter"/>
                          <a:cs typeface="Inter"/>
                          <a:sym typeface="Inter"/>
                        </a:rPr>
                        <a:t>Category</a:t>
                      </a:r>
                      <a:endParaRPr b="0" sz="1100" u="none" cap="none" strike="noStrike">
                        <a:solidFill>
                          <a:srgbClr val="FFFFFF"/>
                        </a:solidFill>
                        <a:latin typeface="Inter"/>
                        <a:ea typeface="Inter"/>
                        <a:cs typeface="Inter"/>
                        <a:sym typeface="Inter"/>
                      </a:endParaRPr>
                    </a:p>
                  </a:txBody>
                  <a:tcPr marT="19050" marB="19050" marR="47625" marL="47625" anchor="ctr"/>
                </a:tc>
                <a:tc>
                  <a:txBody>
                    <a:bodyPr/>
                    <a:lstStyle/>
                    <a:p>
                      <a:pPr indent="0" lvl="0" marL="0" marR="0" rtl="0" algn="l">
                        <a:lnSpc>
                          <a:spcPct val="100000"/>
                        </a:lnSpc>
                        <a:spcBef>
                          <a:spcPts val="0"/>
                        </a:spcBef>
                        <a:spcAft>
                          <a:spcPts val="0"/>
                        </a:spcAft>
                        <a:buClr>
                          <a:srgbClr val="000000"/>
                        </a:buClr>
                        <a:buSzPts val="800"/>
                        <a:buFont typeface="Arial"/>
                        <a:buNone/>
                      </a:pPr>
                      <a:r>
                        <a:rPr b="0" lang="en" sz="800" u="none" cap="none" strike="noStrike">
                          <a:solidFill>
                            <a:srgbClr val="FFFFFF"/>
                          </a:solidFill>
                          <a:latin typeface="Inter"/>
                          <a:ea typeface="Inter"/>
                          <a:cs typeface="Inter"/>
                          <a:sym typeface="Inter"/>
                        </a:rPr>
                        <a:t>Standard for Completion</a:t>
                      </a:r>
                      <a:endParaRPr b="0" sz="1100" u="none" cap="none" strike="noStrike">
                        <a:solidFill>
                          <a:srgbClr val="FFFFFF"/>
                        </a:solidFill>
                        <a:latin typeface="Inter"/>
                        <a:ea typeface="Inter"/>
                        <a:cs typeface="Inter"/>
                        <a:sym typeface="Inter"/>
                      </a:endParaRPr>
                    </a:p>
                  </a:txBody>
                  <a:tcPr marT="19050" marB="19050" marR="47625" marL="47625" anchor="ctr"/>
                </a:tc>
              </a:tr>
              <a:tr h="375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Execution</a:t>
                      </a:r>
                      <a:endParaRPr sz="1100" u="none" cap="none" strike="noStrike">
                        <a:solidFill>
                          <a:srgbClr val="3F3F3F"/>
                        </a:solidFill>
                        <a:latin typeface="Inter"/>
                        <a:ea typeface="Inter"/>
                        <a:cs typeface="Inter"/>
                        <a:sym typeface="Inter"/>
                      </a:endParaRPr>
                    </a:p>
                  </a:txBody>
                  <a:tcPr marT="19050" marB="19050" marR="47625" marL="47625" anchor="ct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Code runs without syntactical or runtime errors.</a:t>
                      </a:r>
                      <a:endParaRPr sz="1100" u="none" cap="none" strike="noStrike">
                        <a:solidFill>
                          <a:srgbClr val="3F3F3F"/>
                        </a:solidFill>
                        <a:latin typeface="Inter"/>
                        <a:ea typeface="Inter"/>
                        <a:cs typeface="Inter"/>
                        <a:sym typeface="Inter"/>
                      </a:endParaRPr>
                    </a:p>
                  </a:txBody>
                  <a:tcPr marT="19050" marB="19050" marR="47625" marL="47625" anchor="ctr"/>
                </a:tc>
              </a:tr>
              <a:tr h="375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Compliance</a:t>
                      </a:r>
                      <a:endParaRPr sz="1100" u="none" cap="none" strike="noStrike">
                        <a:solidFill>
                          <a:srgbClr val="3F3F3F"/>
                        </a:solidFill>
                        <a:latin typeface="Inter"/>
                        <a:ea typeface="Inter"/>
                        <a:cs typeface="Inter"/>
                        <a:sym typeface="Inter"/>
                      </a:endParaRPr>
                    </a:p>
                  </a:txBody>
                  <a:tcPr marT="19050" marB="19050" marR="47625" marL="47625" anchor="ct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Work meets all Industry Standards.</a:t>
                      </a:r>
                      <a:endParaRPr sz="1100" u="none" cap="none" strike="noStrike">
                        <a:solidFill>
                          <a:srgbClr val="3F3F3F"/>
                        </a:solidFill>
                        <a:latin typeface="Inter"/>
                        <a:ea typeface="Inter"/>
                        <a:cs typeface="Inter"/>
                        <a:sym typeface="Inter"/>
                      </a:endParaRPr>
                    </a:p>
                  </a:txBody>
                  <a:tcPr marT="19050" marB="19050" marR="47625" marL="47625" anchor="ctr"/>
                </a:tc>
              </a:tr>
              <a:tr h="375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Verification</a:t>
                      </a:r>
                      <a:endParaRPr sz="1100" u="none" cap="none" strike="noStrike">
                        <a:solidFill>
                          <a:srgbClr val="3F3F3F"/>
                        </a:solidFill>
                        <a:latin typeface="Inter"/>
                        <a:ea typeface="Inter"/>
                        <a:cs typeface="Inter"/>
                        <a:sym typeface="Inter"/>
                      </a:endParaRPr>
                    </a:p>
                  </a:txBody>
                  <a:tcPr marT="19050" marB="19050" marR="47625" marL="47625" anchor="ct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Work reviewed by multiple members &amp; verified on multiple systems.</a:t>
                      </a:r>
                      <a:endParaRPr sz="1100" u="none" cap="none" strike="noStrike">
                        <a:solidFill>
                          <a:srgbClr val="3F3F3F"/>
                        </a:solidFill>
                        <a:latin typeface="Inter"/>
                        <a:ea typeface="Inter"/>
                        <a:cs typeface="Inter"/>
                        <a:sym typeface="Inter"/>
                      </a:endParaRPr>
                    </a:p>
                  </a:txBody>
                  <a:tcPr marT="19050" marB="19050" marR="47625" marL="47625" anchor="ctr"/>
                </a:tc>
              </a:tr>
              <a:tr h="375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Documentation</a:t>
                      </a:r>
                      <a:endParaRPr sz="1100" u="none" cap="none" strike="noStrike">
                        <a:solidFill>
                          <a:srgbClr val="3F3F3F"/>
                        </a:solidFill>
                        <a:latin typeface="Inter"/>
                        <a:ea typeface="Inter"/>
                        <a:cs typeface="Inter"/>
                        <a:sym typeface="Inter"/>
                      </a:endParaRPr>
                    </a:p>
                  </a:txBody>
                  <a:tcPr marT="19050" marB="19050" marR="47625" marL="47625" anchor="ct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All necessary docs tagged or updated along with code push.</a:t>
                      </a:r>
                      <a:endParaRPr sz="1100" u="none" cap="none" strike="noStrike">
                        <a:solidFill>
                          <a:srgbClr val="3F3F3F"/>
                        </a:solidFill>
                        <a:latin typeface="Inter"/>
                        <a:ea typeface="Inter"/>
                        <a:cs typeface="Inter"/>
                        <a:sym typeface="Inter"/>
                      </a:endParaRPr>
                    </a:p>
                  </a:txBody>
                  <a:tcPr marT="19050" marB="19050" marR="47625" marL="47625" anchor="ctr"/>
                </a:tc>
              </a:tr>
              <a:tr h="375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Testing</a:t>
                      </a:r>
                      <a:endParaRPr sz="1100" u="none" cap="none" strike="noStrike">
                        <a:solidFill>
                          <a:srgbClr val="3F3F3F"/>
                        </a:solidFill>
                        <a:latin typeface="Inter"/>
                        <a:ea typeface="Inter"/>
                        <a:cs typeface="Inter"/>
                        <a:sym typeface="Inter"/>
                      </a:endParaRPr>
                    </a:p>
                  </a:txBody>
                  <a:tcPr marT="19050" marB="19050" marR="47625" marL="47625" anchor="ct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3F3F3F"/>
                          </a:solidFill>
                          <a:latin typeface="Inter"/>
                          <a:ea typeface="Inter"/>
                          <a:cs typeface="Inter"/>
                          <a:sym typeface="Inter"/>
                        </a:rPr>
                        <a:t>All pre-defined test scenarios must be passed.</a:t>
                      </a:r>
                      <a:endParaRPr sz="1100" u="none" cap="none" strike="noStrike">
                        <a:solidFill>
                          <a:srgbClr val="3F3F3F"/>
                        </a:solidFill>
                        <a:latin typeface="Inter"/>
                        <a:ea typeface="Inter"/>
                        <a:cs typeface="Inter"/>
                        <a:sym typeface="Inter"/>
                      </a:endParaRPr>
                    </a:p>
                  </a:txBody>
                  <a:tcPr marT="19050" marB="19050" marR="47625" marL="47625"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0 Retrospective: Important Points</a:t>
            </a:r>
            <a:endParaRPr i="1"/>
          </a:p>
        </p:txBody>
      </p:sp>
      <p:pic>
        <p:nvPicPr>
          <p:cNvPr descr="image.png" id="351" name="Google Shape;351;p40"/>
          <p:cNvPicPr preferRelativeResize="0"/>
          <p:nvPr/>
        </p:nvPicPr>
        <p:blipFill rotWithShape="1">
          <a:blip r:embed="rId3">
            <a:alphaModFix/>
          </a:blip>
          <a:srcRect b="0" l="0" r="0" t="0"/>
          <a:stretch/>
        </p:blipFill>
        <p:spPr>
          <a:xfrm>
            <a:off x="571500" y="1802900"/>
            <a:ext cx="2547975" cy="2451075"/>
          </a:xfrm>
          <a:prstGeom prst="rect">
            <a:avLst/>
          </a:prstGeom>
          <a:noFill/>
          <a:ln>
            <a:noFill/>
          </a:ln>
        </p:spPr>
      </p:pic>
      <p:pic>
        <p:nvPicPr>
          <p:cNvPr descr="image.png" id="352" name="Google Shape;352;p40"/>
          <p:cNvPicPr preferRelativeResize="0"/>
          <p:nvPr/>
        </p:nvPicPr>
        <p:blipFill rotWithShape="1">
          <a:blip r:embed="rId4">
            <a:alphaModFix/>
          </a:blip>
          <a:srcRect b="0" l="0" r="0" t="0"/>
          <a:stretch/>
        </p:blipFill>
        <p:spPr>
          <a:xfrm>
            <a:off x="3298075" y="1802900"/>
            <a:ext cx="2547975" cy="2451075"/>
          </a:xfrm>
          <a:prstGeom prst="rect">
            <a:avLst/>
          </a:prstGeom>
          <a:noFill/>
          <a:ln>
            <a:noFill/>
          </a:ln>
        </p:spPr>
      </p:pic>
      <p:pic>
        <p:nvPicPr>
          <p:cNvPr descr="image.png" id="353" name="Google Shape;353;p40"/>
          <p:cNvPicPr preferRelativeResize="0"/>
          <p:nvPr/>
        </p:nvPicPr>
        <p:blipFill rotWithShape="1">
          <a:blip r:embed="rId5">
            <a:alphaModFix/>
          </a:blip>
          <a:srcRect b="0" l="0" r="0" t="0"/>
          <a:stretch/>
        </p:blipFill>
        <p:spPr>
          <a:xfrm>
            <a:off x="6024625" y="1802900"/>
            <a:ext cx="2547975" cy="2451075"/>
          </a:xfrm>
          <a:prstGeom prst="rect">
            <a:avLst/>
          </a:prstGeom>
          <a:noFill/>
          <a:ln>
            <a:noFill/>
          </a:ln>
        </p:spPr>
      </p:pic>
      <p:sp>
        <p:nvSpPr>
          <p:cNvPr id="354" name="Google Shape;354;p40"/>
          <p:cNvSpPr txBox="1"/>
          <p:nvPr/>
        </p:nvSpPr>
        <p:spPr>
          <a:xfrm>
            <a:off x="792957" y="2410118"/>
            <a:ext cx="2210400" cy="1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100" u="none" cap="none" strike="noStrike">
                <a:solidFill>
                  <a:srgbClr val="0F172A"/>
                </a:solidFill>
                <a:latin typeface="Poppins"/>
                <a:ea typeface="Poppins"/>
                <a:cs typeface="Poppins"/>
                <a:sym typeface="Poppins"/>
              </a:rPr>
              <a:t>What Went Well</a:t>
            </a:r>
            <a:endParaRPr b="0" i="0" sz="1100" u="none" cap="none" strike="noStrike">
              <a:solidFill>
                <a:srgbClr val="000000"/>
              </a:solidFill>
              <a:latin typeface="Arial"/>
              <a:ea typeface="Arial"/>
              <a:cs typeface="Arial"/>
              <a:sym typeface="Arial"/>
            </a:endParaRPr>
          </a:p>
        </p:txBody>
      </p:sp>
      <p:sp>
        <p:nvSpPr>
          <p:cNvPr id="355" name="Google Shape;355;p40"/>
          <p:cNvSpPr txBox="1"/>
          <p:nvPr/>
        </p:nvSpPr>
        <p:spPr>
          <a:xfrm>
            <a:off x="638450" y="2617300"/>
            <a:ext cx="2364900" cy="1593000"/>
          </a:xfrm>
          <a:prstGeom prst="rect">
            <a:avLst/>
          </a:prstGeom>
          <a:noFill/>
          <a:ln>
            <a:noFill/>
          </a:ln>
        </p:spPr>
        <p:txBody>
          <a:bodyPr anchorCtr="0" anchor="t" bIns="0" lIns="0" spcFirstLastPara="1" rIns="0" wrap="square" tIns="0">
            <a:spAutoFit/>
          </a:bodyPr>
          <a:lstStyle/>
          <a:p>
            <a:pPr indent="-285750" lvl="0" marL="457200" marR="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Strong team engagement and collaboration throughout Sprint 0</a:t>
            </a:r>
            <a:endParaRPr sz="900">
              <a:solidFill>
                <a:srgbClr val="475569"/>
              </a:solidFill>
              <a:latin typeface="Lato"/>
              <a:ea typeface="Lato"/>
              <a:cs typeface="Lato"/>
              <a:sym typeface="Lato"/>
            </a:endParaRPr>
          </a:p>
          <a:p>
            <a:pPr indent="-285750" lvl="0" marL="457200" marR="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Early alignment on a feasible project scope (Knee Osteoarthritis)</a:t>
            </a:r>
            <a:endParaRPr sz="900">
              <a:solidFill>
                <a:srgbClr val="475569"/>
              </a:solidFill>
              <a:latin typeface="Lato"/>
              <a:ea typeface="Lato"/>
              <a:cs typeface="Lato"/>
              <a:sym typeface="Lato"/>
            </a:endParaRPr>
          </a:p>
          <a:p>
            <a:pPr indent="-285750" lvl="0" marL="457200" marR="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Effective communication and idea sharing during planning</a:t>
            </a:r>
            <a:endParaRPr sz="900">
              <a:solidFill>
                <a:srgbClr val="475569"/>
              </a:solidFill>
              <a:latin typeface="Lato"/>
              <a:ea typeface="Lato"/>
              <a:cs typeface="Lato"/>
              <a:sym typeface="Lato"/>
            </a:endParaRPr>
          </a:p>
          <a:p>
            <a:pPr indent="-285750" lvl="0" marL="457200" marR="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Timely completion of Sprint 0 deliverables</a:t>
            </a:r>
            <a:endParaRPr sz="900">
              <a:solidFill>
                <a:srgbClr val="475569"/>
              </a:solidFill>
              <a:latin typeface="Lato"/>
              <a:ea typeface="Lato"/>
              <a:cs typeface="Lato"/>
              <a:sym typeface="Lato"/>
            </a:endParaRPr>
          </a:p>
        </p:txBody>
      </p:sp>
      <p:sp>
        <p:nvSpPr>
          <p:cNvPr id="356" name="Google Shape;356;p40"/>
          <p:cNvSpPr txBox="1"/>
          <p:nvPr/>
        </p:nvSpPr>
        <p:spPr>
          <a:xfrm>
            <a:off x="3519525" y="2410118"/>
            <a:ext cx="2210400" cy="1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100" u="none" cap="none" strike="noStrike">
                <a:solidFill>
                  <a:srgbClr val="0F172A"/>
                </a:solidFill>
                <a:latin typeface="Poppins"/>
                <a:ea typeface="Poppins"/>
                <a:cs typeface="Poppins"/>
                <a:sym typeface="Poppins"/>
              </a:rPr>
              <a:t>Improvements</a:t>
            </a:r>
            <a:endParaRPr b="0" i="0" sz="1100" u="none" cap="none" strike="noStrike">
              <a:solidFill>
                <a:srgbClr val="000000"/>
              </a:solidFill>
              <a:latin typeface="Arial"/>
              <a:ea typeface="Arial"/>
              <a:cs typeface="Arial"/>
              <a:sym typeface="Arial"/>
            </a:endParaRPr>
          </a:p>
        </p:txBody>
      </p:sp>
      <p:sp>
        <p:nvSpPr>
          <p:cNvPr id="357" name="Google Shape;357;p40"/>
          <p:cNvSpPr txBox="1"/>
          <p:nvPr/>
        </p:nvSpPr>
        <p:spPr>
          <a:xfrm>
            <a:off x="3519525" y="2617288"/>
            <a:ext cx="2105100" cy="1800900"/>
          </a:xfrm>
          <a:prstGeom prst="rect">
            <a:avLst/>
          </a:prstGeom>
          <a:noFill/>
          <a:ln>
            <a:noFill/>
          </a:ln>
        </p:spPr>
        <p:txBody>
          <a:bodyPr anchorCtr="0" anchor="t" bIns="0" lIns="0" spcFirstLastPara="1" rIns="0" wrap="square" tIns="0">
            <a:spAutoFit/>
          </a:bodyPr>
          <a:lstStyle/>
          <a:p>
            <a:pPr indent="-285750" lvl="0" marL="45720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Meetings occasionally ran longer than planned</a:t>
            </a:r>
            <a:endParaRPr sz="900">
              <a:solidFill>
                <a:srgbClr val="475569"/>
              </a:solidFill>
              <a:latin typeface="Lato"/>
              <a:ea typeface="Lato"/>
              <a:cs typeface="Lato"/>
              <a:sym typeface="Lato"/>
            </a:endParaRPr>
          </a:p>
          <a:p>
            <a:pPr indent="-285750" lvl="0" marL="45720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Discussions sometimes lacked clear structure or focus</a:t>
            </a:r>
            <a:endParaRPr sz="900">
              <a:solidFill>
                <a:srgbClr val="475569"/>
              </a:solidFill>
              <a:latin typeface="Lato"/>
              <a:ea typeface="Lato"/>
              <a:cs typeface="Lato"/>
              <a:sym typeface="Lato"/>
            </a:endParaRPr>
          </a:p>
          <a:p>
            <a:pPr indent="-285750" lvl="0" marL="45720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Varying familiarity with the selected tech stack</a:t>
            </a:r>
            <a:endParaRPr sz="900">
              <a:solidFill>
                <a:srgbClr val="475569"/>
              </a:solidFill>
              <a:latin typeface="Lato"/>
              <a:ea typeface="Lato"/>
              <a:cs typeface="Lato"/>
              <a:sym typeface="Lato"/>
            </a:endParaRPr>
          </a:p>
          <a:p>
            <a:pPr indent="-285750" lvl="0" marL="45720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MVP scope refinement took longer than expected</a:t>
            </a:r>
            <a:endParaRPr sz="900">
              <a:solidFill>
                <a:srgbClr val="475569"/>
              </a:solidFill>
              <a:latin typeface="Lato"/>
              <a:ea typeface="Lato"/>
              <a:cs typeface="Lato"/>
              <a:sym typeface="Lato"/>
            </a:endParaRPr>
          </a:p>
          <a:p>
            <a:pPr indent="0" lvl="0" marL="0" marR="0" rtl="0" algn="l">
              <a:lnSpc>
                <a:spcPct val="150000"/>
              </a:lnSpc>
              <a:spcBef>
                <a:spcPts val="0"/>
              </a:spcBef>
              <a:spcAft>
                <a:spcPts val="0"/>
              </a:spcAft>
              <a:buNone/>
            </a:pPr>
            <a:r>
              <a:t/>
            </a:r>
            <a:endParaRPr sz="900">
              <a:solidFill>
                <a:srgbClr val="475569"/>
              </a:solidFill>
              <a:latin typeface="Lato"/>
              <a:ea typeface="Lato"/>
              <a:cs typeface="Lato"/>
              <a:sym typeface="Lato"/>
            </a:endParaRPr>
          </a:p>
        </p:txBody>
      </p:sp>
      <p:sp>
        <p:nvSpPr>
          <p:cNvPr id="358" name="Google Shape;358;p40"/>
          <p:cNvSpPr txBox="1"/>
          <p:nvPr/>
        </p:nvSpPr>
        <p:spPr>
          <a:xfrm>
            <a:off x="6246094" y="2410118"/>
            <a:ext cx="2210400" cy="1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100" u="none" cap="none" strike="noStrike">
                <a:solidFill>
                  <a:srgbClr val="0F172A"/>
                </a:solidFill>
                <a:latin typeface="Poppins"/>
                <a:ea typeface="Poppins"/>
                <a:cs typeface="Poppins"/>
                <a:sym typeface="Poppins"/>
              </a:rPr>
              <a:t>Action Items</a:t>
            </a:r>
            <a:endParaRPr b="0" i="0" sz="1100" u="none" cap="none" strike="noStrike">
              <a:solidFill>
                <a:srgbClr val="000000"/>
              </a:solidFill>
              <a:latin typeface="Arial"/>
              <a:ea typeface="Arial"/>
              <a:cs typeface="Arial"/>
              <a:sym typeface="Arial"/>
            </a:endParaRPr>
          </a:p>
        </p:txBody>
      </p:sp>
      <p:sp>
        <p:nvSpPr>
          <p:cNvPr id="359" name="Google Shape;359;p40"/>
          <p:cNvSpPr txBox="1"/>
          <p:nvPr/>
        </p:nvSpPr>
        <p:spPr>
          <a:xfrm>
            <a:off x="6246093" y="2617287"/>
            <a:ext cx="2105100" cy="1593000"/>
          </a:xfrm>
          <a:prstGeom prst="rect">
            <a:avLst/>
          </a:prstGeom>
          <a:noFill/>
          <a:ln>
            <a:noFill/>
          </a:ln>
        </p:spPr>
        <p:txBody>
          <a:bodyPr anchorCtr="0" anchor="t" bIns="0" lIns="0" spcFirstLastPara="1" rIns="0" wrap="square" tIns="0">
            <a:spAutoFit/>
          </a:bodyPr>
          <a:lstStyle/>
          <a:p>
            <a:pPr indent="-285750" lvl="0" marL="45720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Establish a clear agenda for each meeting</a:t>
            </a:r>
            <a:endParaRPr sz="900">
              <a:solidFill>
                <a:srgbClr val="475569"/>
              </a:solidFill>
              <a:latin typeface="Lato"/>
              <a:ea typeface="Lato"/>
              <a:cs typeface="Lato"/>
              <a:sym typeface="Lato"/>
            </a:endParaRPr>
          </a:p>
          <a:p>
            <a:pPr indent="-285750" lvl="0" marL="45720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Assign a meeting facilitator/timekeeper</a:t>
            </a:r>
            <a:endParaRPr sz="900">
              <a:solidFill>
                <a:srgbClr val="475569"/>
              </a:solidFill>
              <a:latin typeface="Lato"/>
              <a:ea typeface="Lato"/>
              <a:cs typeface="Lato"/>
              <a:sym typeface="Lato"/>
            </a:endParaRPr>
          </a:p>
          <a:p>
            <a:pPr indent="-285750" lvl="0" marL="45720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Ensure all team members review the tech stack before Sprint 1</a:t>
            </a:r>
            <a:endParaRPr sz="900">
              <a:solidFill>
                <a:srgbClr val="475569"/>
              </a:solidFill>
              <a:latin typeface="Lato"/>
              <a:ea typeface="Lato"/>
              <a:cs typeface="Lato"/>
              <a:sym typeface="Lato"/>
            </a:endParaRPr>
          </a:p>
          <a:p>
            <a:pPr indent="-285750" lvl="0" marL="457200" rtl="0" algn="l">
              <a:lnSpc>
                <a:spcPct val="150000"/>
              </a:lnSpc>
              <a:spcBef>
                <a:spcPts val="0"/>
              </a:spcBef>
              <a:spcAft>
                <a:spcPts val="0"/>
              </a:spcAft>
              <a:buClr>
                <a:srgbClr val="475569"/>
              </a:buClr>
              <a:buSzPts val="900"/>
              <a:buFont typeface="Lato"/>
              <a:buChar char="●"/>
            </a:pPr>
            <a:r>
              <a:rPr lang="en" sz="900">
                <a:solidFill>
                  <a:srgbClr val="475569"/>
                </a:solidFill>
                <a:latin typeface="Lato"/>
                <a:ea typeface="Lato"/>
                <a:cs typeface="Lato"/>
                <a:sym typeface="Lato"/>
              </a:rPr>
              <a:t>Finalize MVP features early to guide development</a:t>
            </a:r>
            <a:endParaRPr sz="900">
              <a:solidFill>
                <a:srgbClr val="475569"/>
              </a:solidFill>
              <a:latin typeface="Lato"/>
              <a:ea typeface="Lato"/>
              <a:cs typeface="Lato"/>
              <a:sym typeface="Lato"/>
            </a:endParaRPr>
          </a:p>
        </p:txBody>
      </p:sp>
      <p:pic>
        <p:nvPicPr>
          <p:cNvPr descr="image.png" id="360" name="Google Shape;360;p40"/>
          <p:cNvPicPr preferRelativeResize="0"/>
          <p:nvPr/>
        </p:nvPicPr>
        <p:blipFill rotWithShape="1">
          <a:blip r:embed="rId6">
            <a:alphaModFix/>
          </a:blip>
          <a:srcRect b="0" l="0" r="0" t="0"/>
          <a:stretch/>
        </p:blipFill>
        <p:spPr>
          <a:xfrm>
            <a:off x="792956" y="2052931"/>
            <a:ext cx="228600" cy="228600"/>
          </a:xfrm>
          <a:prstGeom prst="rect">
            <a:avLst/>
          </a:prstGeom>
          <a:noFill/>
          <a:ln>
            <a:noFill/>
          </a:ln>
        </p:spPr>
      </p:pic>
      <p:pic>
        <p:nvPicPr>
          <p:cNvPr descr="image.png" id="361" name="Google Shape;361;p40"/>
          <p:cNvPicPr preferRelativeResize="0"/>
          <p:nvPr/>
        </p:nvPicPr>
        <p:blipFill rotWithShape="1">
          <a:blip r:embed="rId7">
            <a:alphaModFix/>
          </a:blip>
          <a:srcRect b="0" l="0" r="0" t="0"/>
          <a:stretch/>
        </p:blipFill>
        <p:spPr>
          <a:xfrm>
            <a:off x="3519524" y="2052931"/>
            <a:ext cx="228600" cy="228600"/>
          </a:xfrm>
          <a:prstGeom prst="rect">
            <a:avLst/>
          </a:prstGeom>
          <a:noFill/>
          <a:ln>
            <a:noFill/>
          </a:ln>
        </p:spPr>
      </p:pic>
      <p:pic>
        <p:nvPicPr>
          <p:cNvPr descr="image.png" id="362" name="Google Shape;362;p40"/>
          <p:cNvPicPr preferRelativeResize="0"/>
          <p:nvPr/>
        </p:nvPicPr>
        <p:blipFill rotWithShape="1">
          <a:blip r:embed="rId8">
            <a:alphaModFix/>
          </a:blip>
          <a:srcRect b="0" l="0" r="0" t="0"/>
          <a:stretch/>
        </p:blipFill>
        <p:spPr>
          <a:xfrm>
            <a:off x="6246093" y="2052931"/>
            <a:ext cx="228600" cy="22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 Page Link</a:t>
            </a:r>
            <a:endParaRPr i="1"/>
          </a:p>
        </p:txBody>
      </p:sp>
      <p:sp>
        <p:nvSpPr>
          <p:cNvPr id="368" name="Google Shape;368;p41"/>
          <p:cNvSpPr txBox="1"/>
          <p:nvPr/>
        </p:nvSpPr>
        <p:spPr>
          <a:xfrm>
            <a:off x="736650" y="2049675"/>
            <a:ext cx="767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chemeClr val="hlink"/>
                </a:solidFill>
                <a:hlinkClick r:id="rId3"/>
              </a:rPr>
              <a:t>https://github.com/htmw/STARLABS/wiki#kneevision</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sp>
        <p:nvSpPr>
          <p:cNvPr id="373" name="Google Shape;373;p42"/>
          <p:cNvSpPr txBox="1"/>
          <p:nvPr>
            <p:ph type="title"/>
          </p:nvPr>
        </p:nvSpPr>
        <p:spPr>
          <a:xfrm flipH="1">
            <a:off x="2731811" y="2068640"/>
            <a:ext cx="3680400" cy="100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 YOU</a:t>
            </a:r>
            <a:endParaRPr i="1"/>
          </a:p>
        </p:txBody>
      </p:sp>
      <p:sp>
        <p:nvSpPr>
          <p:cNvPr id="374" name="Google Shape;374;p42"/>
          <p:cNvSpPr txBox="1"/>
          <p:nvPr>
            <p:ph type="title"/>
          </p:nvPr>
        </p:nvSpPr>
        <p:spPr>
          <a:xfrm flipH="1">
            <a:off x="4277397" y="4009100"/>
            <a:ext cx="4676700" cy="100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i="1" lang="en" sz="2400">
                <a:latin typeface="Albert Sans Light"/>
                <a:ea typeface="Albert Sans Light"/>
                <a:cs typeface="Albert Sans Light"/>
                <a:sym typeface="Albert Sans Light"/>
              </a:rPr>
              <a:t>Team S.T.A.R Labs</a:t>
            </a:r>
            <a:endParaRPr i="1" sz="2400">
              <a:latin typeface="Albert Sans Light"/>
              <a:ea typeface="Albert Sans Light"/>
              <a:cs typeface="Albert Sans Light"/>
              <a:sym typeface="Albert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125" name="Google Shape;125;p26"/>
          <p:cNvSpPr/>
          <p:nvPr/>
        </p:nvSpPr>
        <p:spPr>
          <a:xfrm>
            <a:off x="1137142" y="1075986"/>
            <a:ext cx="662700" cy="4611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i="1" lang="en" sz="2497">
                <a:solidFill>
                  <a:schemeClr val="dk1"/>
                </a:solidFill>
                <a:latin typeface="Viaoda Libre"/>
                <a:ea typeface="Viaoda Libre"/>
                <a:cs typeface="Viaoda Libre"/>
                <a:sym typeface="Viaoda Libre"/>
              </a:rPr>
              <a:t>01</a:t>
            </a:r>
            <a:endParaRPr i="1" sz="2497">
              <a:solidFill>
                <a:schemeClr val="dk1"/>
              </a:solidFill>
              <a:latin typeface="Viaoda Libre"/>
              <a:ea typeface="Viaoda Libre"/>
              <a:cs typeface="Viaoda Libre"/>
              <a:sym typeface="Viaoda Libre"/>
            </a:endParaRPr>
          </a:p>
        </p:txBody>
      </p:sp>
      <p:sp>
        <p:nvSpPr>
          <p:cNvPr id="126" name="Google Shape;126;p26"/>
          <p:cNvSpPr/>
          <p:nvPr/>
        </p:nvSpPr>
        <p:spPr>
          <a:xfrm>
            <a:off x="2688867" y="1075986"/>
            <a:ext cx="662700" cy="4611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i="1" lang="en" sz="2497">
                <a:solidFill>
                  <a:schemeClr val="dk1"/>
                </a:solidFill>
                <a:latin typeface="Viaoda Libre"/>
                <a:ea typeface="Viaoda Libre"/>
                <a:cs typeface="Viaoda Libre"/>
                <a:sym typeface="Viaoda Libre"/>
              </a:rPr>
              <a:t>02</a:t>
            </a:r>
            <a:endParaRPr i="1" sz="2497">
              <a:solidFill>
                <a:schemeClr val="dk1"/>
              </a:solidFill>
              <a:latin typeface="Viaoda Libre"/>
              <a:ea typeface="Viaoda Libre"/>
              <a:cs typeface="Viaoda Libre"/>
              <a:sym typeface="Viaoda Libre"/>
            </a:endParaRPr>
          </a:p>
        </p:txBody>
      </p:sp>
      <p:sp>
        <p:nvSpPr>
          <p:cNvPr id="127" name="Google Shape;127;p26"/>
          <p:cNvSpPr txBox="1"/>
          <p:nvPr/>
        </p:nvSpPr>
        <p:spPr>
          <a:xfrm>
            <a:off x="806009" y="2457123"/>
            <a:ext cx="1325100" cy="387900"/>
          </a:xfrm>
          <a:prstGeom prst="rect">
            <a:avLst/>
          </a:prstGeom>
          <a:noFill/>
          <a:ln>
            <a:noFill/>
          </a:ln>
        </p:spPr>
        <p:txBody>
          <a:bodyPr anchorCtr="0" anchor="b" bIns="69225" lIns="69225" spcFirstLastPara="1" rIns="69225" wrap="square" tIns="69225">
            <a:noAutofit/>
          </a:bodyPr>
          <a:lstStyle/>
          <a:p>
            <a:pPr indent="0" lvl="0" marL="0" rtl="0" algn="ctr">
              <a:spcBef>
                <a:spcPts val="0"/>
              </a:spcBef>
              <a:spcAft>
                <a:spcPts val="0"/>
              </a:spcAft>
              <a:buNone/>
            </a:pPr>
            <a:r>
              <a:rPr lang="en" sz="1740">
                <a:solidFill>
                  <a:schemeClr val="dk2"/>
                </a:solidFill>
                <a:latin typeface="Viaoda Libre"/>
                <a:ea typeface="Viaoda Libre"/>
                <a:cs typeface="Viaoda Libre"/>
                <a:sym typeface="Viaoda Libre"/>
              </a:rPr>
              <a:t>OUR TEAM</a:t>
            </a:r>
            <a:endParaRPr sz="1740">
              <a:solidFill>
                <a:schemeClr val="dk2"/>
              </a:solidFill>
              <a:latin typeface="Viaoda Libre"/>
              <a:ea typeface="Viaoda Libre"/>
              <a:cs typeface="Viaoda Libre"/>
              <a:sym typeface="Viaoda Libre"/>
            </a:endParaRPr>
          </a:p>
        </p:txBody>
      </p:sp>
      <p:sp>
        <p:nvSpPr>
          <p:cNvPr id="128" name="Google Shape;128;p26"/>
          <p:cNvSpPr txBox="1"/>
          <p:nvPr/>
        </p:nvSpPr>
        <p:spPr>
          <a:xfrm>
            <a:off x="806012" y="3493203"/>
            <a:ext cx="1325100" cy="465900"/>
          </a:xfrm>
          <a:prstGeom prst="rect">
            <a:avLst/>
          </a:prstGeom>
          <a:noFill/>
          <a:ln>
            <a:noFill/>
          </a:ln>
        </p:spPr>
        <p:txBody>
          <a:bodyPr anchorCtr="0" anchor="t" bIns="69225" lIns="69225" spcFirstLastPara="1" rIns="69225" wrap="square" tIns="69225">
            <a:spAutoFit/>
          </a:bodyPr>
          <a:lstStyle/>
          <a:p>
            <a:pPr indent="0" lvl="0" marL="0" rtl="0" algn="ctr">
              <a:spcBef>
                <a:spcPts val="0"/>
              </a:spcBef>
              <a:spcAft>
                <a:spcPts val="0"/>
              </a:spcAft>
              <a:buNone/>
            </a:pPr>
            <a:r>
              <a:rPr lang="en" sz="1059">
                <a:solidFill>
                  <a:schemeClr val="dk1"/>
                </a:solidFill>
                <a:latin typeface="Albert Sans"/>
                <a:ea typeface="Albert Sans"/>
                <a:cs typeface="Albert Sans"/>
                <a:sym typeface="Albert Sans"/>
              </a:rPr>
              <a:t>Roles and Project Responsibilities</a:t>
            </a:r>
            <a:endParaRPr sz="1059">
              <a:solidFill>
                <a:schemeClr val="dk1"/>
              </a:solidFill>
              <a:latin typeface="Albert Sans"/>
              <a:ea typeface="Albert Sans"/>
              <a:cs typeface="Albert Sans"/>
              <a:sym typeface="Albert Sans"/>
            </a:endParaRPr>
          </a:p>
        </p:txBody>
      </p:sp>
      <p:sp>
        <p:nvSpPr>
          <p:cNvPr id="129" name="Google Shape;129;p26"/>
          <p:cNvSpPr txBox="1"/>
          <p:nvPr/>
        </p:nvSpPr>
        <p:spPr>
          <a:xfrm>
            <a:off x="2245425" y="2457125"/>
            <a:ext cx="1560300" cy="675600"/>
          </a:xfrm>
          <a:prstGeom prst="rect">
            <a:avLst/>
          </a:prstGeom>
          <a:noFill/>
          <a:ln>
            <a:noFill/>
          </a:ln>
        </p:spPr>
        <p:txBody>
          <a:bodyPr anchorCtr="0" anchor="b" bIns="69225" lIns="69225" spcFirstLastPara="1" rIns="69225" wrap="square" tIns="69225">
            <a:spAutoFit/>
          </a:bodyPr>
          <a:lstStyle/>
          <a:p>
            <a:pPr indent="0" lvl="0" marL="0" rtl="0" algn="ctr">
              <a:spcBef>
                <a:spcPts val="0"/>
              </a:spcBef>
              <a:spcAft>
                <a:spcPts val="0"/>
              </a:spcAft>
              <a:buNone/>
            </a:pPr>
            <a:r>
              <a:rPr lang="en" sz="1740">
                <a:solidFill>
                  <a:schemeClr val="dk2"/>
                </a:solidFill>
                <a:latin typeface="Viaoda Libre"/>
                <a:ea typeface="Viaoda Libre"/>
                <a:cs typeface="Viaoda Libre"/>
                <a:sym typeface="Viaoda Libre"/>
              </a:rPr>
              <a:t>PROJECT DESCRIPTION</a:t>
            </a:r>
            <a:endParaRPr sz="1740">
              <a:solidFill>
                <a:schemeClr val="dk2"/>
              </a:solidFill>
              <a:latin typeface="Viaoda Libre"/>
              <a:ea typeface="Viaoda Libre"/>
              <a:cs typeface="Viaoda Libre"/>
              <a:sym typeface="Viaoda Libre"/>
            </a:endParaRPr>
          </a:p>
        </p:txBody>
      </p:sp>
      <p:sp>
        <p:nvSpPr>
          <p:cNvPr id="130" name="Google Shape;130;p26"/>
          <p:cNvSpPr txBox="1"/>
          <p:nvPr/>
        </p:nvSpPr>
        <p:spPr>
          <a:xfrm>
            <a:off x="2357728" y="3497837"/>
            <a:ext cx="1325100" cy="465900"/>
          </a:xfrm>
          <a:prstGeom prst="rect">
            <a:avLst/>
          </a:prstGeom>
          <a:noFill/>
          <a:ln>
            <a:noFill/>
          </a:ln>
        </p:spPr>
        <p:txBody>
          <a:bodyPr anchorCtr="0" anchor="t" bIns="69225" lIns="69225" spcFirstLastPara="1" rIns="69225" wrap="square" tIns="69225">
            <a:spAutoFit/>
          </a:bodyPr>
          <a:lstStyle/>
          <a:p>
            <a:pPr indent="0" lvl="0" marL="0" rtl="0" algn="ctr">
              <a:spcBef>
                <a:spcPts val="0"/>
              </a:spcBef>
              <a:spcAft>
                <a:spcPts val="0"/>
              </a:spcAft>
              <a:buNone/>
            </a:pPr>
            <a:r>
              <a:rPr lang="en" sz="1059">
                <a:solidFill>
                  <a:schemeClr val="dk1"/>
                </a:solidFill>
                <a:latin typeface="Albert Sans"/>
                <a:ea typeface="Albert Sans"/>
                <a:cs typeface="Albert Sans"/>
                <a:sym typeface="Albert Sans"/>
              </a:rPr>
              <a:t>Problem, Personas and Product Idea</a:t>
            </a:r>
            <a:endParaRPr sz="1059">
              <a:solidFill>
                <a:schemeClr val="dk1"/>
              </a:solidFill>
              <a:latin typeface="Albert Sans"/>
              <a:ea typeface="Albert Sans"/>
              <a:cs typeface="Albert Sans"/>
              <a:sym typeface="Albert Sans"/>
            </a:endParaRPr>
          </a:p>
        </p:txBody>
      </p:sp>
      <p:sp>
        <p:nvSpPr>
          <p:cNvPr id="131" name="Google Shape;131;p26"/>
          <p:cNvSpPr/>
          <p:nvPr/>
        </p:nvSpPr>
        <p:spPr>
          <a:xfrm>
            <a:off x="4240565" y="1075986"/>
            <a:ext cx="662700" cy="4611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i="1" lang="en" sz="2497">
                <a:solidFill>
                  <a:schemeClr val="dk1"/>
                </a:solidFill>
                <a:latin typeface="Viaoda Libre"/>
                <a:ea typeface="Viaoda Libre"/>
                <a:cs typeface="Viaoda Libre"/>
                <a:sym typeface="Viaoda Libre"/>
              </a:rPr>
              <a:t>03</a:t>
            </a:r>
            <a:endParaRPr i="1" sz="2497">
              <a:solidFill>
                <a:schemeClr val="dk1"/>
              </a:solidFill>
              <a:latin typeface="Viaoda Libre"/>
              <a:ea typeface="Viaoda Libre"/>
              <a:cs typeface="Viaoda Libre"/>
              <a:sym typeface="Viaoda Libre"/>
            </a:endParaRPr>
          </a:p>
        </p:txBody>
      </p:sp>
      <p:sp>
        <p:nvSpPr>
          <p:cNvPr id="132" name="Google Shape;132;p26"/>
          <p:cNvSpPr txBox="1"/>
          <p:nvPr/>
        </p:nvSpPr>
        <p:spPr>
          <a:xfrm>
            <a:off x="3776475" y="2457125"/>
            <a:ext cx="1610400" cy="675600"/>
          </a:xfrm>
          <a:prstGeom prst="rect">
            <a:avLst/>
          </a:prstGeom>
          <a:noFill/>
          <a:ln>
            <a:noFill/>
          </a:ln>
        </p:spPr>
        <p:txBody>
          <a:bodyPr anchorCtr="0" anchor="b" bIns="69225" lIns="69225" spcFirstLastPara="1" rIns="69225" wrap="square" tIns="69225">
            <a:normAutofit/>
          </a:bodyPr>
          <a:lstStyle/>
          <a:p>
            <a:pPr indent="0" lvl="0" marL="0" rtl="0" algn="ctr">
              <a:spcBef>
                <a:spcPts val="0"/>
              </a:spcBef>
              <a:spcAft>
                <a:spcPts val="0"/>
              </a:spcAft>
              <a:buNone/>
            </a:pPr>
            <a:r>
              <a:rPr lang="en" sz="1740">
                <a:solidFill>
                  <a:schemeClr val="dk2"/>
                </a:solidFill>
                <a:latin typeface="Viaoda Libre"/>
                <a:ea typeface="Viaoda Libre"/>
                <a:cs typeface="Viaoda Libre"/>
                <a:sym typeface="Viaoda Libre"/>
              </a:rPr>
              <a:t>TOOLS &amp; TECHNOLOGY</a:t>
            </a:r>
            <a:endParaRPr sz="1740">
              <a:solidFill>
                <a:schemeClr val="dk2"/>
              </a:solidFill>
              <a:latin typeface="Viaoda Libre"/>
              <a:ea typeface="Viaoda Libre"/>
              <a:cs typeface="Viaoda Libre"/>
              <a:sym typeface="Viaoda Libre"/>
            </a:endParaRPr>
          </a:p>
        </p:txBody>
      </p:sp>
      <p:sp>
        <p:nvSpPr>
          <p:cNvPr id="133" name="Google Shape;133;p26"/>
          <p:cNvSpPr txBox="1"/>
          <p:nvPr/>
        </p:nvSpPr>
        <p:spPr>
          <a:xfrm>
            <a:off x="3909436" y="3493205"/>
            <a:ext cx="1325100" cy="465900"/>
          </a:xfrm>
          <a:prstGeom prst="rect">
            <a:avLst/>
          </a:prstGeom>
          <a:noFill/>
          <a:ln>
            <a:noFill/>
          </a:ln>
        </p:spPr>
        <p:txBody>
          <a:bodyPr anchorCtr="0" anchor="t" bIns="69225" lIns="69225" spcFirstLastPara="1" rIns="69225" wrap="square" tIns="69225">
            <a:spAutoFit/>
          </a:bodyPr>
          <a:lstStyle/>
          <a:p>
            <a:pPr indent="0" lvl="0" marL="0" rtl="0" algn="ctr">
              <a:spcBef>
                <a:spcPts val="0"/>
              </a:spcBef>
              <a:spcAft>
                <a:spcPts val="0"/>
              </a:spcAft>
              <a:buNone/>
            </a:pPr>
            <a:r>
              <a:rPr lang="en" sz="1059">
                <a:solidFill>
                  <a:schemeClr val="dk1"/>
                </a:solidFill>
                <a:latin typeface="Albert Sans"/>
                <a:ea typeface="Albert Sans"/>
                <a:cs typeface="Albert Sans"/>
                <a:sym typeface="Albert Sans"/>
              </a:rPr>
              <a:t>Tech Stack and Algorithms</a:t>
            </a:r>
            <a:endParaRPr sz="1059">
              <a:solidFill>
                <a:schemeClr val="dk1"/>
              </a:solidFill>
              <a:latin typeface="Albert Sans"/>
              <a:ea typeface="Albert Sans"/>
              <a:cs typeface="Albert Sans"/>
              <a:sym typeface="Albert Sans"/>
            </a:endParaRPr>
          </a:p>
        </p:txBody>
      </p:sp>
      <p:sp>
        <p:nvSpPr>
          <p:cNvPr id="134" name="Google Shape;134;p26"/>
          <p:cNvSpPr/>
          <p:nvPr/>
        </p:nvSpPr>
        <p:spPr>
          <a:xfrm>
            <a:off x="5792277" y="1075986"/>
            <a:ext cx="662700" cy="4611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i="1" lang="en" sz="2497">
                <a:solidFill>
                  <a:schemeClr val="dk1"/>
                </a:solidFill>
                <a:latin typeface="Viaoda Libre"/>
                <a:ea typeface="Viaoda Libre"/>
                <a:cs typeface="Viaoda Libre"/>
                <a:sym typeface="Viaoda Libre"/>
              </a:rPr>
              <a:t>04</a:t>
            </a:r>
            <a:endParaRPr i="1" sz="2497">
              <a:solidFill>
                <a:schemeClr val="dk1"/>
              </a:solidFill>
              <a:latin typeface="Viaoda Libre"/>
              <a:ea typeface="Viaoda Libre"/>
              <a:cs typeface="Viaoda Libre"/>
              <a:sym typeface="Viaoda Libre"/>
            </a:endParaRPr>
          </a:p>
        </p:txBody>
      </p:sp>
      <p:sp>
        <p:nvSpPr>
          <p:cNvPr id="135" name="Google Shape;135;p26"/>
          <p:cNvSpPr txBox="1"/>
          <p:nvPr/>
        </p:nvSpPr>
        <p:spPr>
          <a:xfrm>
            <a:off x="5461145" y="2457123"/>
            <a:ext cx="1325100" cy="943500"/>
          </a:xfrm>
          <a:prstGeom prst="rect">
            <a:avLst/>
          </a:prstGeom>
          <a:noFill/>
          <a:ln>
            <a:noFill/>
          </a:ln>
        </p:spPr>
        <p:txBody>
          <a:bodyPr anchorCtr="0" anchor="b" bIns="69225" lIns="69225" spcFirstLastPara="1" rIns="69225" wrap="square" tIns="69225">
            <a:spAutoFit/>
          </a:bodyPr>
          <a:lstStyle/>
          <a:p>
            <a:pPr indent="0" lvl="0" marL="0" rtl="0" algn="ctr">
              <a:spcBef>
                <a:spcPts val="0"/>
              </a:spcBef>
              <a:spcAft>
                <a:spcPts val="0"/>
              </a:spcAft>
              <a:buClr>
                <a:schemeClr val="dk1"/>
              </a:buClr>
              <a:buSzPts val="1100"/>
              <a:buFont typeface="Arial"/>
              <a:buNone/>
            </a:pPr>
            <a:r>
              <a:rPr lang="en" sz="1740">
                <a:solidFill>
                  <a:schemeClr val="dk1"/>
                </a:solidFill>
                <a:latin typeface="Viaoda Libre"/>
                <a:ea typeface="Viaoda Libre"/>
                <a:cs typeface="Viaoda Libre"/>
                <a:sym typeface="Viaoda Libre"/>
              </a:rPr>
              <a:t>TEAM LOGISTICS</a:t>
            </a:r>
            <a:endParaRPr sz="1740">
              <a:solidFill>
                <a:schemeClr val="dk1"/>
              </a:solidFill>
              <a:latin typeface="Viaoda Libre"/>
              <a:ea typeface="Viaoda Libre"/>
              <a:cs typeface="Viaoda Libre"/>
              <a:sym typeface="Viaoda Libre"/>
            </a:endParaRPr>
          </a:p>
          <a:p>
            <a:pPr indent="0" lvl="0" marL="0" rtl="0" algn="ctr">
              <a:spcBef>
                <a:spcPts val="0"/>
              </a:spcBef>
              <a:spcAft>
                <a:spcPts val="0"/>
              </a:spcAft>
              <a:buNone/>
            </a:pPr>
            <a:r>
              <a:t/>
            </a:r>
            <a:endParaRPr sz="1740">
              <a:solidFill>
                <a:schemeClr val="dk2"/>
              </a:solidFill>
              <a:latin typeface="Viaoda Libre"/>
              <a:ea typeface="Viaoda Libre"/>
              <a:cs typeface="Viaoda Libre"/>
              <a:sym typeface="Viaoda Libre"/>
            </a:endParaRPr>
          </a:p>
        </p:txBody>
      </p:sp>
      <p:sp>
        <p:nvSpPr>
          <p:cNvPr id="136" name="Google Shape;136;p26"/>
          <p:cNvSpPr txBox="1"/>
          <p:nvPr/>
        </p:nvSpPr>
        <p:spPr>
          <a:xfrm>
            <a:off x="5461148" y="3493205"/>
            <a:ext cx="1325100" cy="465900"/>
          </a:xfrm>
          <a:prstGeom prst="rect">
            <a:avLst/>
          </a:prstGeom>
          <a:noFill/>
          <a:ln>
            <a:noFill/>
          </a:ln>
        </p:spPr>
        <p:txBody>
          <a:bodyPr anchorCtr="0" anchor="t" bIns="69225" lIns="69225" spcFirstLastPara="1" rIns="69225" wrap="square" tIns="69225">
            <a:spAutoFit/>
          </a:bodyPr>
          <a:lstStyle/>
          <a:p>
            <a:pPr indent="0" lvl="0" marL="0" rtl="0" algn="ctr">
              <a:spcBef>
                <a:spcPts val="0"/>
              </a:spcBef>
              <a:spcAft>
                <a:spcPts val="0"/>
              </a:spcAft>
              <a:buNone/>
            </a:pPr>
            <a:r>
              <a:rPr lang="en" sz="1059">
                <a:solidFill>
                  <a:schemeClr val="dk1"/>
                </a:solidFill>
                <a:latin typeface="Albert Sans"/>
                <a:ea typeface="Albert Sans"/>
                <a:cs typeface="Albert Sans"/>
                <a:sym typeface="Albert Sans"/>
              </a:rPr>
              <a:t>Schedule and Team Agreement</a:t>
            </a:r>
            <a:endParaRPr sz="1059">
              <a:solidFill>
                <a:schemeClr val="dk1"/>
              </a:solidFill>
              <a:latin typeface="Albert Sans"/>
              <a:ea typeface="Albert Sans"/>
              <a:cs typeface="Albert Sans"/>
              <a:sym typeface="Albert Sans"/>
            </a:endParaRPr>
          </a:p>
        </p:txBody>
      </p:sp>
      <p:cxnSp>
        <p:nvCxnSpPr>
          <p:cNvPr id="137" name="Google Shape;137;p26"/>
          <p:cNvCxnSpPr>
            <a:stCxn id="125" idx="2"/>
            <a:endCxn id="127" idx="0"/>
          </p:cNvCxnSpPr>
          <p:nvPr/>
        </p:nvCxnSpPr>
        <p:spPr>
          <a:xfrm>
            <a:off x="1468492" y="1537086"/>
            <a:ext cx="0" cy="920100"/>
          </a:xfrm>
          <a:prstGeom prst="straightConnector1">
            <a:avLst/>
          </a:prstGeom>
          <a:noFill/>
          <a:ln cap="flat" cmpd="sng" w="7200">
            <a:solidFill>
              <a:schemeClr val="lt2"/>
            </a:solidFill>
            <a:prstDash val="solid"/>
            <a:round/>
            <a:headEnd len="med" w="med" type="none"/>
            <a:tailEnd len="med" w="med" type="stealth"/>
          </a:ln>
        </p:spPr>
      </p:cxnSp>
      <p:cxnSp>
        <p:nvCxnSpPr>
          <p:cNvPr id="138" name="Google Shape;138;p26"/>
          <p:cNvCxnSpPr>
            <a:stCxn id="126" idx="2"/>
            <a:endCxn id="129" idx="0"/>
          </p:cNvCxnSpPr>
          <p:nvPr/>
        </p:nvCxnSpPr>
        <p:spPr>
          <a:xfrm>
            <a:off x="3020217" y="1537086"/>
            <a:ext cx="5400" cy="920100"/>
          </a:xfrm>
          <a:prstGeom prst="straightConnector1">
            <a:avLst/>
          </a:prstGeom>
          <a:noFill/>
          <a:ln cap="flat" cmpd="sng" w="7200">
            <a:solidFill>
              <a:schemeClr val="lt2"/>
            </a:solidFill>
            <a:prstDash val="solid"/>
            <a:round/>
            <a:headEnd len="med" w="med" type="none"/>
            <a:tailEnd len="med" w="med" type="stealth"/>
          </a:ln>
        </p:spPr>
      </p:cxnSp>
      <p:cxnSp>
        <p:nvCxnSpPr>
          <p:cNvPr id="139" name="Google Shape;139;p26"/>
          <p:cNvCxnSpPr>
            <a:stCxn id="131" idx="2"/>
            <a:endCxn id="132" idx="0"/>
          </p:cNvCxnSpPr>
          <p:nvPr/>
        </p:nvCxnSpPr>
        <p:spPr>
          <a:xfrm>
            <a:off x="4571915" y="1537086"/>
            <a:ext cx="9900" cy="920100"/>
          </a:xfrm>
          <a:prstGeom prst="straightConnector1">
            <a:avLst/>
          </a:prstGeom>
          <a:noFill/>
          <a:ln cap="flat" cmpd="sng" w="7200">
            <a:solidFill>
              <a:schemeClr val="lt2"/>
            </a:solidFill>
            <a:prstDash val="solid"/>
            <a:round/>
            <a:headEnd len="med" w="med" type="none"/>
            <a:tailEnd len="med" w="med" type="stealth"/>
          </a:ln>
        </p:spPr>
      </p:cxnSp>
      <p:cxnSp>
        <p:nvCxnSpPr>
          <p:cNvPr id="140" name="Google Shape;140;p26"/>
          <p:cNvCxnSpPr>
            <a:stCxn id="134" idx="2"/>
            <a:endCxn id="135" idx="0"/>
          </p:cNvCxnSpPr>
          <p:nvPr/>
        </p:nvCxnSpPr>
        <p:spPr>
          <a:xfrm>
            <a:off x="6123627" y="1537086"/>
            <a:ext cx="0" cy="920100"/>
          </a:xfrm>
          <a:prstGeom prst="straightConnector1">
            <a:avLst/>
          </a:prstGeom>
          <a:noFill/>
          <a:ln cap="flat" cmpd="sng" w="7200">
            <a:solidFill>
              <a:schemeClr val="lt2"/>
            </a:solidFill>
            <a:prstDash val="solid"/>
            <a:round/>
            <a:headEnd len="med" w="med" type="none"/>
            <a:tailEnd len="med" w="med" type="stealth"/>
          </a:ln>
        </p:spPr>
      </p:cxnSp>
      <p:sp>
        <p:nvSpPr>
          <p:cNvPr id="141" name="Google Shape;141;p26"/>
          <p:cNvSpPr/>
          <p:nvPr/>
        </p:nvSpPr>
        <p:spPr>
          <a:xfrm>
            <a:off x="7344027" y="1061875"/>
            <a:ext cx="662700" cy="4611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i="1" lang="en" sz="2497">
                <a:solidFill>
                  <a:schemeClr val="dk1"/>
                </a:solidFill>
                <a:latin typeface="Viaoda Libre"/>
                <a:ea typeface="Viaoda Libre"/>
                <a:cs typeface="Viaoda Libre"/>
                <a:sym typeface="Viaoda Libre"/>
              </a:rPr>
              <a:t>05</a:t>
            </a:r>
            <a:endParaRPr i="1" sz="2497">
              <a:solidFill>
                <a:schemeClr val="dk1"/>
              </a:solidFill>
              <a:latin typeface="Viaoda Libre"/>
              <a:ea typeface="Viaoda Libre"/>
              <a:cs typeface="Viaoda Libre"/>
              <a:sym typeface="Viaoda Libre"/>
            </a:endParaRPr>
          </a:p>
        </p:txBody>
      </p:sp>
      <p:sp>
        <p:nvSpPr>
          <p:cNvPr id="142" name="Google Shape;142;p26"/>
          <p:cNvSpPr txBox="1"/>
          <p:nvPr/>
        </p:nvSpPr>
        <p:spPr>
          <a:xfrm>
            <a:off x="6721700" y="2443000"/>
            <a:ext cx="1907100" cy="407700"/>
          </a:xfrm>
          <a:prstGeom prst="rect">
            <a:avLst/>
          </a:prstGeom>
          <a:noFill/>
          <a:ln>
            <a:noFill/>
          </a:ln>
        </p:spPr>
        <p:txBody>
          <a:bodyPr anchorCtr="0" anchor="b" bIns="69225" lIns="69225" spcFirstLastPara="1" rIns="69225" wrap="square" tIns="69225">
            <a:spAutoFit/>
          </a:bodyPr>
          <a:lstStyle/>
          <a:p>
            <a:pPr indent="0" lvl="0" marL="0" rtl="0" algn="ctr">
              <a:spcBef>
                <a:spcPts val="0"/>
              </a:spcBef>
              <a:spcAft>
                <a:spcPts val="0"/>
              </a:spcAft>
              <a:buNone/>
            </a:pPr>
            <a:r>
              <a:rPr lang="en" sz="1740">
                <a:solidFill>
                  <a:schemeClr val="dk2"/>
                </a:solidFill>
                <a:latin typeface="Viaoda Libre"/>
                <a:ea typeface="Viaoda Libre"/>
                <a:cs typeface="Viaoda Libre"/>
                <a:sym typeface="Viaoda Libre"/>
              </a:rPr>
              <a:t>RETROSPECTIVE</a:t>
            </a:r>
            <a:endParaRPr sz="1740">
              <a:solidFill>
                <a:schemeClr val="dk2"/>
              </a:solidFill>
              <a:latin typeface="Viaoda Libre"/>
              <a:ea typeface="Viaoda Libre"/>
              <a:cs typeface="Viaoda Libre"/>
              <a:sym typeface="Viaoda Libre"/>
            </a:endParaRPr>
          </a:p>
        </p:txBody>
      </p:sp>
      <p:sp>
        <p:nvSpPr>
          <p:cNvPr id="143" name="Google Shape;143;p26"/>
          <p:cNvSpPr txBox="1"/>
          <p:nvPr/>
        </p:nvSpPr>
        <p:spPr>
          <a:xfrm>
            <a:off x="7012898" y="3479094"/>
            <a:ext cx="1325100" cy="465900"/>
          </a:xfrm>
          <a:prstGeom prst="rect">
            <a:avLst/>
          </a:prstGeom>
          <a:noFill/>
          <a:ln>
            <a:noFill/>
          </a:ln>
        </p:spPr>
        <p:txBody>
          <a:bodyPr anchorCtr="0" anchor="t" bIns="69225" lIns="69225" spcFirstLastPara="1" rIns="69225" wrap="square" tIns="69225">
            <a:spAutoFit/>
          </a:bodyPr>
          <a:lstStyle/>
          <a:p>
            <a:pPr indent="0" lvl="0" marL="0" rtl="0" algn="ctr">
              <a:spcBef>
                <a:spcPts val="0"/>
              </a:spcBef>
              <a:spcAft>
                <a:spcPts val="0"/>
              </a:spcAft>
              <a:buNone/>
            </a:pPr>
            <a:r>
              <a:rPr lang="en" sz="1059">
                <a:solidFill>
                  <a:schemeClr val="dk1"/>
                </a:solidFill>
                <a:latin typeface="Albert Sans"/>
                <a:ea typeface="Albert Sans"/>
                <a:cs typeface="Albert Sans"/>
                <a:sym typeface="Albert Sans"/>
              </a:rPr>
              <a:t>Analysis and Action Items</a:t>
            </a:r>
            <a:endParaRPr sz="1059">
              <a:solidFill>
                <a:schemeClr val="dk1"/>
              </a:solidFill>
              <a:latin typeface="Albert Sans"/>
              <a:ea typeface="Albert Sans"/>
              <a:cs typeface="Albert Sans"/>
              <a:sym typeface="Albert Sans"/>
            </a:endParaRPr>
          </a:p>
        </p:txBody>
      </p:sp>
      <p:cxnSp>
        <p:nvCxnSpPr>
          <p:cNvPr id="144" name="Google Shape;144;p26"/>
          <p:cNvCxnSpPr>
            <a:stCxn id="141" idx="2"/>
            <a:endCxn id="142" idx="0"/>
          </p:cNvCxnSpPr>
          <p:nvPr/>
        </p:nvCxnSpPr>
        <p:spPr>
          <a:xfrm>
            <a:off x="7675377" y="1522975"/>
            <a:ext cx="0" cy="920100"/>
          </a:xfrm>
          <a:prstGeom prst="straightConnector1">
            <a:avLst/>
          </a:prstGeom>
          <a:noFill/>
          <a:ln cap="flat" cmpd="sng" w="7200">
            <a:solidFill>
              <a:schemeClr val="lt2"/>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515100" y="154272"/>
            <a:ext cx="8113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Research Team</a:t>
            </a:r>
            <a:endParaRPr/>
          </a:p>
        </p:txBody>
      </p:sp>
      <p:pic>
        <p:nvPicPr>
          <p:cNvPr id="150" name="Google Shape;150;p27" title="DanFoxHeadshot.jpeg"/>
          <p:cNvPicPr preferRelativeResize="0"/>
          <p:nvPr/>
        </p:nvPicPr>
        <p:blipFill>
          <a:blip r:embed="rId3">
            <a:alphaModFix/>
          </a:blip>
          <a:stretch>
            <a:fillRect/>
          </a:stretch>
        </p:blipFill>
        <p:spPr>
          <a:xfrm>
            <a:off x="1295800" y="731375"/>
            <a:ext cx="1524000" cy="1524000"/>
          </a:xfrm>
          <a:prstGeom prst="ellipse">
            <a:avLst/>
          </a:prstGeom>
          <a:noFill/>
          <a:ln>
            <a:noFill/>
          </a:ln>
        </p:spPr>
      </p:pic>
      <p:pic>
        <p:nvPicPr>
          <p:cNvPr id="151" name="Google Shape;151;p27" title="Manohar Image.jpg"/>
          <p:cNvPicPr preferRelativeResize="0"/>
          <p:nvPr/>
        </p:nvPicPr>
        <p:blipFill>
          <a:blip r:embed="rId4">
            <a:alphaModFix/>
          </a:blip>
          <a:stretch>
            <a:fillRect/>
          </a:stretch>
        </p:blipFill>
        <p:spPr>
          <a:xfrm>
            <a:off x="3851550" y="810595"/>
            <a:ext cx="1440900" cy="1444800"/>
          </a:xfrm>
          <a:prstGeom prst="ellipse">
            <a:avLst/>
          </a:prstGeom>
          <a:noFill/>
          <a:ln>
            <a:noFill/>
          </a:ln>
          <a:effectLst>
            <a:outerShdw blurRad="57150" rotWithShape="0" algn="bl" dir="5400000" dist="19050">
              <a:srgbClr val="000000">
                <a:alpha val="50000"/>
              </a:srgbClr>
            </a:outerShdw>
          </a:effectLst>
        </p:spPr>
      </p:pic>
      <p:pic>
        <p:nvPicPr>
          <p:cNvPr descr="image.png" id="152" name="Google Shape;152;p27"/>
          <p:cNvPicPr preferRelativeResize="0"/>
          <p:nvPr/>
        </p:nvPicPr>
        <p:blipFill rotWithShape="1">
          <a:blip r:embed="rId5">
            <a:alphaModFix/>
          </a:blip>
          <a:srcRect b="0" l="0" r="0" t="0"/>
          <a:stretch/>
        </p:blipFill>
        <p:spPr>
          <a:xfrm>
            <a:off x="6403398" y="770991"/>
            <a:ext cx="1524000" cy="1524000"/>
          </a:xfrm>
          <a:prstGeom prst="rect">
            <a:avLst/>
          </a:prstGeom>
          <a:noFill/>
          <a:ln>
            <a:noFill/>
          </a:ln>
        </p:spPr>
      </p:pic>
      <p:pic>
        <p:nvPicPr>
          <p:cNvPr id="153" name="Google Shape;153;p27" title="WhatsApp Image 2026-02-18 at 15.07.15.jpeg"/>
          <p:cNvPicPr preferRelativeResize="0"/>
          <p:nvPr/>
        </p:nvPicPr>
        <p:blipFill rotWithShape="1">
          <a:blip r:embed="rId6">
            <a:alphaModFix/>
          </a:blip>
          <a:srcRect b="21623" l="-3669" r="3670" t="0"/>
          <a:stretch/>
        </p:blipFill>
        <p:spPr>
          <a:xfrm>
            <a:off x="1256198" y="2983496"/>
            <a:ext cx="1524000" cy="1524000"/>
          </a:xfrm>
          <a:prstGeom prst="ellipse">
            <a:avLst/>
          </a:prstGeom>
          <a:noFill/>
          <a:ln>
            <a:noFill/>
          </a:ln>
        </p:spPr>
      </p:pic>
      <p:pic>
        <p:nvPicPr>
          <p:cNvPr id="154" name="Google Shape;154;p27" title="WhatsApp Image 2026-02-18 at 13.48.58.jpeg"/>
          <p:cNvPicPr preferRelativeResize="0"/>
          <p:nvPr/>
        </p:nvPicPr>
        <p:blipFill rotWithShape="1">
          <a:blip r:embed="rId7">
            <a:alphaModFix/>
          </a:blip>
          <a:srcRect b="3690" l="0" r="0" t="21308"/>
          <a:stretch/>
        </p:blipFill>
        <p:spPr>
          <a:xfrm>
            <a:off x="3809998" y="2983508"/>
            <a:ext cx="1524000" cy="1524000"/>
          </a:xfrm>
          <a:prstGeom prst="ellipse">
            <a:avLst/>
          </a:prstGeom>
          <a:noFill/>
          <a:ln>
            <a:noFill/>
          </a:ln>
        </p:spPr>
      </p:pic>
      <p:sp>
        <p:nvSpPr>
          <p:cNvPr id="155" name="Google Shape;155;p27"/>
          <p:cNvSpPr/>
          <p:nvPr/>
        </p:nvSpPr>
        <p:spPr>
          <a:xfrm>
            <a:off x="1171151" y="2324420"/>
            <a:ext cx="1694100" cy="5436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Daniel Fox</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Team Leader/</a:t>
            </a:r>
            <a:endParaRPr b="1" sz="1200">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Developer</a:t>
            </a:r>
            <a:endParaRPr b="1" sz="1200">
              <a:solidFill>
                <a:schemeClr val="dk1"/>
              </a:solidFill>
              <a:latin typeface="Albert Sans"/>
              <a:ea typeface="Albert Sans"/>
              <a:cs typeface="Albert Sans"/>
              <a:sym typeface="Albert Sans"/>
            </a:endParaRPr>
          </a:p>
        </p:txBody>
      </p:sp>
      <p:sp>
        <p:nvSpPr>
          <p:cNvPr id="156" name="Google Shape;156;p27"/>
          <p:cNvSpPr txBox="1"/>
          <p:nvPr/>
        </p:nvSpPr>
        <p:spPr>
          <a:xfrm>
            <a:off x="3909450" y="2324425"/>
            <a:ext cx="1444800" cy="644700"/>
          </a:xfrm>
          <a:prstGeom prst="rect">
            <a:avLst/>
          </a:prstGeom>
          <a:noFill/>
          <a:ln>
            <a:noFill/>
          </a:ln>
        </p:spPr>
        <p:txBody>
          <a:bodyPr anchorCtr="0" anchor="b" bIns="69225" lIns="69225" spcFirstLastPara="1" rIns="69225" wrap="square" tIns="69225">
            <a:normAutofit fontScale="85000"/>
          </a:bodyPr>
          <a:lstStyle/>
          <a:p>
            <a:pPr indent="0" lvl="0" marL="0" rtl="0" algn="ctr">
              <a:spcBef>
                <a:spcPts val="0"/>
              </a:spcBef>
              <a:spcAft>
                <a:spcPts val="0"/>
              </a:spcAft>
              <a:buNone/>
            </a:pPr>
            <a:r>
              <a:rPr lang="en" sz="1240">
                <a:solidFill>
                  <a:schemeClr val="dk2"/>
                </a:solidFill>
                <a:latin typeface="Albert Sans"/>
                <a:ea typeface="Albert Sans"/>
                <a:cs typeface="Albert Sans"/>
                <a:sym typeface="Albert Sans"/>
              </a:rPr>
              <a:t>Manohar Killamsetti</a:t>
            </a:r>
            <a:endParaRPr sz="1240">
              <a:solidFill>
                <a:schemeClr val="dk2"/>
              </a:solidFill>
              <a:latin typeface="Albert Sans"/>
              <a:ea typeface="Albert Sans"/>
              <a:cs typeface="Albert Sans"/>
              <a:sym typeface="Albert Sans"/>
            </a:endParaRPr>
          </a:p>
          <a:p>
            <a:pPr indent="0" lvl="0" marL="0" rtl="0" algn="ctr">
              <a:spcBef>
                <a:spcPts val="0"/>
              </a:spcBef>
              <a:spcAft>
                <a:spcPts val="0"/>
              </a:spcAft>
              <a:buNone/>
            </a:pPr>
            <a:r>
              <a:rPr b="1" lang="en" sz="1240">
                <a:solidFill>
                  <a:schemeClr val="dk2"/>
                </a:solidFill>
                <a:latin typeface="Albert Sans"/>
                <a:ea typeface="Albert Sans"/>
                <a:cs typeface="Albert Sans"/>
                <a:sym typeface="Albert Sans"/>
              </a:rPr>
              <a:t>Scrum Master/Developer</a:t>
            </a:r>
            <a:endParaRPr b="1" sz="1240">
              <a:solidFill>
                <a:schemeClr val="dk2"/>
              </a:solidFill>
              <a:latin typeface="Albert Sans"/>
              <a:ea typeface="Albert Sans"/>
              <a:cs typeface="Albert Sans"/>
              <a:sym typeface="Albert Sans"/>
            </a:endParaRPr>
          </a:p>
        </p:txBody>
      </p:sp>
      <p:sp>
        <p:nvSpPr>
          <p:cNvPr id="157" name="Google Shape;157;p27"/>
          <p:cNvSpPr/>
          <p:nvPr/>
        </p:nvSpPr>
        <p:spPr>
          <a:xfrm>
            <a:off x="6398451" y="2393445"/>
            <a:ext cx="1694100" cy="5436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Siming Li</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Developer/Tester</a:t>
            </a:r>
            <a:endParaRPr b="1" sz="1200">
              <a:solidFill>
                <a:schemeClr val="dk1"/>
              </a:solidFill>
              <a:latin typeface="Albert Sans"/>
              <a:ea typeface="Albert Sans"/>
              <a:cs typeface="Albert Sans"/>
              <a:sym typeface="Albert Sans"/>
            </a:endParaRPr>
          </a:p>
        </p:txBody>
      </p:sp>
      <p:sp>
        <p:nvSpPr>
          <p:cNvPr id="158" name="Google Shape;158;p27"/>
          <p:cNvSpPr/>
          <p:nvPr/>
        </p:nvSpPr>
        <p:spPr>
          <a:xfrm>
            <a:off x="1171151" y="4576513"/>
            <a:ext cx="1694100" cy="5436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Sarvesh Shah</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Cloud </a:t>
            </a:r>
            <a:r>
              <a:rPr b="1" lang="en" sz="1200">
                <a:solidFill>
                  <a:schemeClr val="dk1"/>
                </a:solidFill>
                <a:latin typeface="Albert Sans"/>
                <a:ea typeface="Albert Sans"/>
                <a:cs typeface="Albert Sans"/>
                <a:sym typeface="Albert Sans"/>
              </a:rPr>
              <a:t>Developer</a:t>
            </a:r>
            <a:endParaRPr b="1" sz="1200">
              <a:solidFill>
                <a:schemeClr val="dk1"/>
              </a:solidFill>
              <a:latin typeface="Albert Sans"/>
              <a:ea typeface="Albert Sans"/>
              <a:cs typeface="Albert Sans"/>
              <a:sym typeface="Albert Sans"/>
            </a:endParaRPr>
          </a:p>
        </p:txBody>
      </p:sp>
      <p:sp>
        <p:nvSpPr>
          <p:cNvPr id="159" name="Google Shape;159;p27"/>
          <p:cNvSpPr/>
          <p:nvPr/>
        </p:nvSpPr>
        <p:spPr>
          <a:xfrm>
            <a:off x="3724951" y="4576513"/>
            <a:ext cx="1694100" cy="5436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Swatej Goud</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Backend </a:t>
            </a:r>
            <a:r>
              <a:rPr b="1" lang="en" sz="1200">
                <a:solidFill>
                  <a:schemeClr val="dk1"/>
                </a:solidFill>
                <a:latin typeface="Albert Sans"/>
                <a:ea typeface="Albert Sans"/>
                <a:cs typeface="Albert Sans"/>
                <a:sym typeface="Albert Sans"/>
              </a:rPr>
              <a:t>Developer</a:t>
            </a:r>
            <a:endParaRPr b="1" sz="1200">
              <a:solidFill>
                <a:schemeClr val="dk1"/>
              </a:solidFill>
              <a:latin typeface="Albert Sans"/>
              <a:ea typeface="Albert Sans"/>
              <a:cs typeface="Albert Sans"/>
              <a:sym typeface="Albert Sans"/>
            </a:endParaRPr>
          </a:p>
        </p:txBody>
      </p:sp>
      <p:pic>
        <p:nvPicPr>
          <p:cNvPr id="160" name="Google Shape;160;p27" title="IMG_9094.JPG"/>
          <p:cNvPicPr preferRelativeResize="0"/>
          <p:nvPr/>
        </p:nvPicPr>
        <p:blipFill rotWithShape="1">
          <a:blip r:embed="rId8">
            <a:alphaModFix/>
          </a:blip>
          <a:srcRect b="31218" l="0" r="0" t="12532"/>
          <a:stretch/>
        </p:blipFill>
        <p:spPr>
          <a:xfrm>
            <a:off x="6568548" y="2983508"/>
            <a:ext cx="1524000" cy="1524000"/>
          </a:xfrm>
          <a:prstGeom prst="ellipse">
            <a:avLst/>
          </a:prstGeom>
          <a:noFill/>
          <a:ln>
            <a:noFill/>
          </a:ln>
        </p:spPr>
      </p:pic>
      <p:sp>
        <p:nvSpPr>
          <p:cNvPr id="161" name="Google Shape;161;p27"/>
          <p:cNvSpPr/>
          <p:nvPr/>
        </p:nvSpPr>
        <p:spPr>
          <a:xfrm>
            <a:off x="6483501" y="4576513"/>
            <a:ext cx="1694100" cy="543600"/>
          </a:xfrm>
          <a:prstGeom prst="rect">
            <a:avLst/>
          </a:prstGeom>
          <a:noFill/>
          <a:ln>
            <a:noFill/>
          </a:ln>
        </p:spPr>
        <p:txBody>
          <a:bodyPr anchorCtr="0" anchor="ctr" bIns="69225" lIns="69225" spcFirstLastPara="1" rIns="69225" wrap="square" tIns="692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Deep Patel</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200">
                <a:solidFill>
                  <a:schemeClr val="dk1"/>
                </a:solidFill>
                <a:latin typeface="Albert Sans"/>
                <a:ea typeface="Albert Sans"/>
                <a:cs typeface="Albert Sans"/>
                <a:sym typeface="Albert Sans"/>
              </a:rPr>
              <a:t>ML </a:t>
            </a:r>
            <a:r>
              <a:rPr b="1" lang="en" sz="1200">
                <a:solidFill>
                  <a:schemeClr val="dk1"/>
                </a:solidFill>
                <a:latin typeface="Albert Sans"/>
                <a:ea typeface="Albert Sans"/>
                <a:cs typeface="Albert Sans"/>
                <a:sym typeface="Albert Sans"/>
              </a:rPr>
              <a:t>Developer</a:t>
            </a:r>
            <a:endParaRPr b="1" sz="1200">
              <a:solidFill>
                <a:schemeClr val="dk1"/>
              </a:solidFill>
              <a:latin typeface="Albert Sans"/>
              <a:ea typeface="Albert Sans"/>
              <a:cs typeface="Albert Sans"/>
              <a:sym typeface="Albert Sans"/>
            </a:endParaRPr>
          </a:p>
        </p:txBody>
      </p:sp>
      <p:pic>
        <p:nvPicPr>
          <p:cNvPr id="162" name="Google Shape;162;p27" title="me.jpg"/>
          <p:cNvPicPr preferRelativeResize="0"/>
          <p:nvPr/>
        </p:nvPicPr>
        <p:blipFill rotWithShape="1">
          <a:blip r:embed="rId9">
            <a:alphaModFix/>
          </a:blip>
          <a:srcRect b="-4430" l="0" r="0" t="4430"/>
          <a:stretch/>
        </p:blipFill>
        <p:spPr>
          <a:xfrm>
            <a:off x="6523100" y="790775"/>
            <a:ext cx="1444800" cy="14844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idx="1" type="body"/>
          </p:nvPr>
        </p:nvSpPr>
        <p:spPr>
          <a:xfrm>
            <a:off x="845200" y="1199375"/>
            <a:ext cx="7423800" cy="23397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t>Knee X-ray imaging is commonly used to evaluate osteoarthritis, yet interpreting radiographic signs of disease severity can be subjective and inconsistent due to subtle visual differences and reliance on manual assessment. While advanced imaging techniques such as MRI provide greater detail, they are expensive and less accessible. This creates a need for scalable and consistent analysis methods that can assist in assessing knee osteoarthritis using widely available X-ray images. </a:t>
            </a:r>
            <a:endParaRPr/>
          </a:p>
          <a:p>
            <a:pPr indent="0" lvl="0" marL="0" rtl="0" algn="l">
              <a:spcBef>
                <a:spcPts val="0"/>
              </a:spcBef>
              <a:spcAft>
                <a:spcPts val="0"/>
              </a:spcAft>
              <a:buClr>
                <a:schemeClr val="lt1"/>
              </a:buClr>
              <a:buSzPts val="1100"/>
              <a:buFont typeface="Arial"/>
              <a:buNone/>
            </a:pPr>
            <a:r>
              <a:t/>
            </a:r>
            <a:endParaRPr/>
          </a:p>
        </p:txBody>
      </p:sp>
      <p:sp>
        <p:nvSpPr>
          <p:cNvPr id="168" name="Google Shape;168;p28"/>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idx="1" type="body"/>
          </p:nvPr>
        </p:nvSpPr>
        <p:spPr>
          <a:xfrm>
            <a:off x="845200" y="1199375"/>
            <a:ext cx="6971100" cy="3356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Albert Sans"/>
              <a:buChar char="●"/>
            </a:pPr>
            <a:r>
              <a:rPr lang="en"/>
              <a:t>A web-based platform that uses deep learning to analyze knee X-ray images for knee osteoarthritis severity assessment. </a:t>
            </a:r>
            <a:endParaRPr/>
          </a:p>
          <a:p>
            <a:pPr indent="-317500" lvl="0" marL="457200" rtl="0" algn="l">
              <a:lnSpc>
                <a:spcPct val="150000"/>
              </a:lnSpc>
              <a:spcBef>
                <a:spcPts val="0"/>
              </a:spcBef>
              <a:spcAft>
                <a:spcPts val="0"/>
              </a:spcAft>
              <a:buClr>
                <a:schemeClr val="dk1"/>
              </a:buClr>
              <a:buSzPts val="1400"/>
              <a:buFont typeface="Albert Sans"/>
              <a:buChar char="●"/>
            </a:pPr>
            <a:r>
              <a:rPr lang="en"/>
              <a:t>Intended for individuals, researchers, and clinicians seeking consistent and scalable analysis of knee X-ray data. </a:t>
            </a:r>
            <a:endParaRPr/>
          </a:p>
          <a:p>
            <a:pPr indent="-317500" lvl="0" marL="457200" rtl="0" algn="l">
              <a:lnSpc>
                <a:spcPct val="150000"/>
              </a:lnSpc>
              <a:spcBef>
                <a:spcPts val="0"/>
              </a:spcBef>
              <a:spcAft>
                <a:spcPts val="0"/>
              </a:spcAft>
              <a:buClr>
                <a:schemeClr val="dk1"/>
              </a:buClr>
              <a:buSzPts val="1400"/>
              <a:buFont typeface="Albert Sans"/>
              <a:buChar char="●"/>
            </a:pPr>
            <a:r>
              <a:rPr lang="en"/>
              <a:t>Leverages publicly available datasets and established convolutional neural network (CNN) models. </a:t>
            </a:r>
            <a:endParaRPr/>
          </a:p>
          <a:p>
            <a:pPr indent="-317500" lvl="0" marL="457200" rtl="0" algn="l">
              <a:lnSpc>
                <a:spcPct val="150000"/>
              </a:lnSpc>
              <a:spcBef>
                <a:spcPts val="0"/>
              </a:spcBef>
              <a:spcAft>
                <a:spcPts val="0"/>
              </a:spcAft>
              <a:buClr>
                <a:schemeClr val="dk1"/>
              </a:buClr>
              <a:buSzPts val="1400"/>
              <a:buFont typeface="Albert Sans"/>
              <a:buChar char="●"/>
            </a:pPr>
            <a:r>
              <a:rPr lang="en"/>
              <a:t>Designed as an AI-assisted decision-support and research tool, not a diagnostic system. </a:t>
            </a:r>
            <a:endParaRPr/>
          </a:p>
          <a:p>
            <a:pPr indent="-317500" lvl="0" marL="457200" rtl="0" algn="l">
              <a:lnSpc>
                <a:spcPct val="150000"/>
              </a:lnSpc>
              <a:spcBef>
                <a:spcPts val="0"/>
              </a:spcBef>
              <a:spcAft>
                <a:spcPts val="0"/>
              </a:spcAft>
              <a:buClr>
                <a:schemeClr val="dk1"/>
              </a:buClr>
              <a:buSzPts val="1400"/>
              <a:buFont typeface="Albert Sans"/>
              <a:buChar char="●"/>
            </a:pPr>
            <a:r>
              <a:rPr lang="en"/>
              <a:t>Benefits include improved consistency, scalability, and reduced subjectivity in manual X-ray interpretation.</a:t>
            </a:r>
            <a:endParaRPr/>
          </a:p>
          <a:p>
            <a:pPr indent="0" lvl="0" marL="0" rtl="0" algn="l">
              <a:spcBef>
                <a:spcPts val="0"/>
              </a:spcBef>
              <a:spcAft>
                <a:spcPts val="0"/>
              </a:spcAft>
              <a:buClr>
                <a:schemeClr val="lt1"/>
              </a:buClr>
              <a:buSzPts val="1100"/>
              <a:buFont typeface="Arial"/>
              <a:buNone/>
            </a:pPr>
            <a:r>
              <a:t/>
            </a:r>
            <a:endParaRPr/>
          </a:p>
        </p:txBody>
      </p:sp>
      <p:sp>
        <p:nvSpPr>
          <p:cNvPr id="174" name="Google Shape;174;p29"/>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Definition</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- 1: The </a:t>
            </a:r>
            <a:r>
              <a:rPr lang="en"/>
              <a:t>Practitioner</a:t>
            </a:r>
            <a:endParaRPr i="1"/>
          </a:p>
        </p:txBody>
      </p:sp>
      <p:pic>
        <p:nvPicPr>
          <p:cNvPr id="180" name="Google Shape;180;p30" title="Minimal Gradient by Slidesgo (2).jpg"/>
          <p:cNvPicPr preferRelativeResize="0"/>
          <p:nvPr>
            <p:ph idx="2" type="pic"/>
          </p:nvPr>
        </p:nvPicPr>
        <p:blipFill rotWithShape="1">
          <a:blip r:embed="rId3">
            <a:alphaModFix/>
          </a:blip>
          <a:srcRect b="19910" l="20913" r="40200" t="0"/>
          <a:stretch/>
        </p:blipFill>
        <p:spPr>
          <a:xfrm>
            <a:off x="5782800" y="1249550"/>
            <a:ext cx="3361200" cy="3893999"/>
          </a:xfrm>
          <a:prstGeom prst="rect">
            <a:avLst/>
          </a:prstGeom>
        </p:spPr>
      </p:pic>
      <p:pic>
        <p:nvPicPr>
          <p:cNvPr descr="image.png" id="181" name="Google Shape;181;p30"/>
          <p:cNvPicPr preferRelativeResize="0"/>
          <p:nvPr/>
        </p:nvPicPr>
        <p:blipFill rotWithShape="1">
          <a:blip r:embed="rId4">
            <a:alphaModFix/>
          </a:blip>
          <a:srcRect b="0" l="0" r="0" t="0"/>
          <a:stretch/>
        </p:blipFill>
        <p:spPr>
          <a:xfrm>
            <a:off x="5542099" y="1503759"/>
            <a:ext cx="3023257" cy="2857500"/>
          </a:xfrm>
          <a:prstGeom prst="rect">
            <a:avLst/>
          </a:prstGeom>
          <a:noFill/>
          <a:ln>
            <a:noFill/>
          </a:ln>
        </p:spPr>
      </p:pic>
      <p:sp>
        <p:nvSpPr>
          <p:cNvPr id="182" name="Google Shape;182;p30"/>
          <p:cNvSpPr txBox="1"/>
          <p:nvPr/>
        </p:nvSpPr>
        <p:spPr>
          <a:xfrm>
            <a:off x="578644" y="2417155"/>
            <a:ext cx="4534800" cy="678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050" u="none" cap="none" strike="noStrike">
                <a:solidFill>
                  <a:schemeClr val="dk1"/>
                </a:solidFill>
                <a:latin typeface="Inter"/>
                <a:ea typeface="Inter"/>
                <a:cs typeface="Inter"/>
                <a:sym typeface="Inter"/>
              </a:rPr>
              <a:t>An expert in orthopedic medicine with 15 years of experience. Sarah operates in high-volume clinics where diagnostic speed is paramount to patient throughput and surgical triage.</a:t>
            </a:r>
            <a:endParaRPr b="0" i="0" sz="1100" u="none" cap="none" strike="noStrike">
              <a:solidFill>
                <a:schemeClr val="dk1"/>
              </a:solidFill>
              <a:latin typeface="Arial"/>
              <a:ea typeface="Arial"/>
              <a:cs typeface="Arial"/>
              <a:sym typeface="Arial"/>
            </a:endParaRPr>
          </a:p>
        </p:txBody>
      </p:sp>
      <p:sp>
        <p:nvSpPr>
          <p:cNvPr id="183" name="Google Shape;183;p30"/>
          <p:cNvSpPr txBox="1"/>
          <p:nvPr/>
        </p:nvSpPr>
        <p:spPr>
          <a:xfrm>
            <a:off x="578644" y="1699990"/>
            <a:ext cx="4534800" cy="123000"/>
          </a:xfrm>
          <a:prstGeom prst="rect">
            <a:avLst/>
          </a:prstGeom>
          <a:noFill/>
          <a:ln>
            <a:noFill/>
          </a:ln>
        </p:spPr>
        <p:txBody>
          <a:bodyPr anchorCtr="0" anchor="t" bIns="0" lIns="0" spcFirstLastPara="1" rIns="0" wrap="square" tIns="0">
            <a:spAutoFit/>
          </a:bodyPr>
          <a:lstStyle/>
          <a:p>
            <a:pPr indent="0" lvl="0" marL="0" marR="0" rtl="0" algn="l">
              <a:lnSpc>
                <a:spcPct val="159904"/>
              </a:lnSpc>
              <a:spcBef>
                <a:spcPts val="0"/>
              </a:spcBef>
              <a:spcAft>
                <a:spcPts val="0"/>
              </a:spcAft>
              <a:buNone/>
            </a:pPr>
            <a:r>
              <a:rPr b="0" i="0" lang="en" sz="800" u="none" cap="none" strike="noStrike">
                <a:solidFill>
                  <a:schemeClr val="dk1"/>
                </a:solidFill>
                <a:latin typeface="Inter SemiBold"/>
                <a:ea typeface="Inter SemiBold"/>
                <a:cs typeface="Inter SemiBold"/>
                <a:sym typeface="Inter SemiBold"/>
              </a:rPr>
              <a:t>ORTHOPEDIC SURGEON | URBAN TEACHING HOSPITAL</a:t>
            </a:r>
            <a:endParaRPr b="0" i="0" sz="1100" u="none" cap="none" strike="noStrike">
              <a:solidFill>
                <a:schemeClr val="dk1"/>
              </a:solidFill>
              <a:latin typeface="Arial"/>
              <a:ea typeface="Arial"/>
              <a:cs typeface="Arial"/>
              <a:sym typeface="Arial"/>
            </a:endParaRPr>
          </a:p>
        </p:txBody>
      </p:sp>
      <p:sp>
        <p:nvSpPr>
          <p:cNvPr id="184" name="Google Shape;184;p30"/>
          <p:cNvSpPr txBox="1"/>
          <p:nvPr/>
        </p:nvSpPr>
        <p:spPr>
          <a:xfrm>
            <a:off x="578644" y="1959955"/>
            <a:ext cx="47616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800" u="none" cap="none" strike="noStrike">
                <a:solidFill>
                  <a:schemeClr val="dk1"/>
                </a:solidFill>
                <a:latin typeface="Inter"/>
                <a:ea typeface="Inter"/>
                <a:cs typeface="Inter"/>
                <a:sym typeface="Inter"/>
              </a:rPr>
              <a:t>Dr. Sarah Chen, 42</a:t>
            </a:r>
            <a:endParaRPr b="0" i="0" sz="1050" u="none" cap="none" strike="noStrike">
              <a:solidFill>
                <a:schemeClr val="dk1"/>
              </a:solidFill>
              <a:latin typeface="Arial"/>
              <a:ea typeface="Arial"/>
              <a:cs typeface="Arial"/>
              <a:sym typeface="Arial"/>
            </a:endParaRPr>
          </a:p>
        </p:txBody>
      </p:sp>
      <p:sp>
        <p:nvSpPr>
          <p:cNvPr id="185" name="Google Shape;185;p30"/>
          <p:cNvSpPr txBox="1"/>
          <p:nvPr/>
        </p:nvSpPr>
        <p:spPr>
          <a:xfrm>
            <a:off x="664956" y="3260637"/>
            <a:ext cx="2103300" cy="153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 sz="1000" cap="none" strike="noStrike">
                <a:solidFill>
                  <a:schemeClr val="dk1"/>
                </a:solidFill>
                <a:latin typeface="Inter"/>
                <a:ea typeface="Inter"/>
                <a:cs typeface="Inter"/>
                <a:sym typeface="Inter"/>
              </a:rPr>
              <a:t>KEY GOALS</a:t>
            </a:r>
            <a:endParaRPr b="0" i="0" sz="1100" cap="none" strike="noStrike">
              <a:solidFill>
                <a:schemeClr val="dk1"/>
              </a:solidFill>
              <a:latin typeface="Arial"/>
              <a:ea typeface="Arial"/>
              <a:cs typeface="Arial"/>
              <a:sym typeface="Arial"/>
            </a:endParaRPr>
          </a:p>
        </p:txBody>
      </p:sp>
      <p:sp>
        <p:nvSpPr>
          <p:cNvPr id="186" name="Google Shape;186;p30"/>
          <p:cNvSpPr txBox="1"/>
          <p:nvPr/>
        </p:nvSpPr>
        <p:spPr>
          <a:xfrm>
            <a:off x="685801" y="3579130"/>
            <a:ext cx="2052900" cy="138600"/>
          </a:xfrm>
          <a:prstGeom prst="rect">
            <a:avLst/>
          </a:prstGeom>
          <a:noFill/>
          <a:ln>
            <a:noFill/>
          </a:ln>
        </p:spPr>
        <p:txBody>
          <a:bodyPr anchorCtr="0" anchor="t" bIns="0" lIns="0" spcFirstLastPara="1" rIns="0" wrap="square" tIns="0">
            <a:spAutoFit/>
          </a:bodyPr>
          <a:lstStyle/>
          <a:p>
            <a:pPr indent="-285750" lvl="0" marL="457200" marR="0" rtl="0" algn="l">
              <a:lnSpc>
                <a:spcPct val="160000"/>
              </a:lnSpc>
              <a:spcBef>
                <a:spcPts val="0"/>
              </a:spcBef>
              <a:spcAft>
                <a:spcPts val="0"/>
              </a:spcAft>
              <a:buClr>
                <a:schemeClr val="dk1"/>
              </a:buClr>
              <a:buSzPts val="900"/>
              <a:buFont typeface="Inter"/>
              <a:buChar char="●"/>
            </a:pPr>
            <a:r>
              <a:rPr b="0" i="0" lang="en" sz="900" u="none" cap="none" strike="noStrike">
                <a:solidFill>
                  <a:schemeClr val="dk1"/>
                </a:solidFill>
                <a:latin typeface="Inter"/>
                <a:ea typeface="Inter"/>
                <a:cs typeface="Inter"/>
                <a:sym typeface="Inter"/>
              </a:rPr>
              <a:t>Rapid knee X-ray triage</a:t>
            </a:r>
            <a:endParaRPr b="0" i="0" sz="1100" u="none" cap="none" strike="noStrike">
              <a:solidFill>
                <a:schemeClr val="dk1"/>
              </a:solidFill>
              <a:latin typeface="Arial"/>
              <a:ea typeface="Arial"/>
              <a:cs typeface="Arial"/>
              <a:sym typeface="Arial"/>
            </a:endParaRPr>
          </a:p>
        </p:txBody>
      </p:sp>
      <p:sp>
        <p:nvSpPr>
          <p:cNvPr id="187" name="Google Shape;187;p30"/>
          <p:cNvSpPr txBox="1"/>
          <p:nvPr/>
        </p:nvSpPr>
        <p:spPr>
          <a:xfrm>
            <a:off x="685801" y="3807730"/>
            <a:ext cx="2052900" cy="360300"/>
          </a:xfrm>
          <a:prstGeom prst="rect">
            <a:avLst/>
          </a:prstGeom>
          <a:noFill/>
          <a:ln>
            <a:noFill/>
          </a:ln>
        </p:spPr>
        <p:txBody>
          <a:bodyPr anchorCtr="0" anchor="t" bIns="0" lIns="0" spcFirstLastPara="1" rIns="0" wrap="square" tIns="0">
            <a:spAutoFit/>
          </a:bodyPr>
          <a:lstStyle/>
          <a:p>
            <a:pPr indent="-285750" lvl="0" marL="457200" marR="0" rtl="0" algn="l">
              <a:lnSpc>
                <a:spcPct val="160000"/>
              </a:lnSpc>
              <a:spcBef>
                <a:spcPts val="0"/>
              </a:spcBef>
              <a:spcAft>
                <a:spcPts val="0"/>
              </a:spcAft>
              <a:buClr>
                <a:schemeClr val="dk1"/>
              </a:buClr>
              <a:buSzPts val="900"/>
              <a:buFont typeface="Inter"/>
              <a:buChar char="●"/>
            </a:pPr>
            <a:r>
              <a:rPr b="0" i="0" lang="en" sz="900" u="none" cap="none" strike="noStrike">
                <a:solidFill>
                  <a:schemeClr val="dk1"/>
                </a:solidFill>
                <a:latin typeface="Inter"/>
                <a:ea typeface="Inter"/>
                <a:cs typeface="Inter"/>
                <a:sym typeface="Inter"/>
              </a:rPr>
              <a:t>Reduce initial assessment time</a:t>
            </a:r>
            <a:endParaRPr b="0" i="0" sz="1100" u="none" cap="none" strike="noStrike">
              <a:solidFill>
                <a:schemeClr val="dk1"/>
              </a:solidFill>
              <a:latin typeface="Arial"/>
              <a:ea typeface="Arial"/>
              <a:cs typeface="Arial"/>
              <a:sym typeface="Arial"/>
            </a:endParaRPr>
          </a:p>
        </p:txBody>
      </p:sp>
      <p:sp>
        <p:nvSpPr>
          <p:cNvPr id="188" name="Google Shape;188;p30"/>
          <p:cNvSpPr txBox="1"/>
          <p:nvPr/>
        </p:nvSpPr>
        <p:spPr>
          <a:xfrm>
            <a:off x="664950" y="4258025"/>
            <a:ext cx="2118300" cy="138600"/>
          </a:xfrm>
          <a:prstGeom prst="rect">
            <a:avLst/>
          </a:prstGeom>
          <a:noFill/>
          <a:ln>
            <a:noFill/>
          </a:ln>
        </p:spPr>
        <p:txBody>
          <a:bodyPr anchorCtr="0" anchor="t" bIns="0" lIns="0" spcFirstLastPara="1" rIns="0" wrap="square" tIns="0">
            <a:spAutoFit/>
          </a:bodyPr>
          <a:lstStyle/>
          <a:p>
            <a:pPr indent="-285750" lvl="0" marL="457200" marR="0" rtl="0" algn="l">
              <a:lnSpc>
                <a:spcPct val="160000"/>
              </a:lnSpc>
              <a:spcBef>
                <a:spcPts val="0"/>
              </a:spcBef>
              <a:spcAft>
                <a:spcPts val="0"/>
              </a:spcAft>
              <a:buClr>
                <a:schemeClr val="dk1"/>
              </a:buClr>
              <a:buSzPts val="900"/>
              <a:buFont typeface="Inter"/>
              <a:buChar char="●"/>
            </a:pPr>
            <a:r>
              <a:rPr b="0" i="0" lang="en" sz="900" u="none" cap="none" strike="noStrike">
                <a:solidFill>
                  <a:schemeClr val="dk1"/>
                </a:solidFill>
                <a:latin typeface="Inter"/>
                <a:ea typeface="Inter"/>
                <a:cs typeface="Inter"/>
                <a:sym typeface="Inter"/>
              </a:rPr>
              <a:t>Validation for borderline cases</a:t>
            </a:r>
            <a:endParaRPr b="0" i="0" sz="1100" u="none" cap="none" strike="noStrike">
              <a:solidFill>
                <a:schemeClr val="dk1"/>
              </a:solidFill>
              <a:latin typeface="Arial"/>
              <a:ea typeface="Arial"/>
              <a:cs typeface="Arial"/>
              <a:sym typeface="Arial"/>
            </a:endParaRPr>
          </a:p>
        </p:txBody>
      </p:sp>
      <p:sp>
        <p:nvSpPr>
          <p:cNvPr id="189" name="Google Shape;189;p30"/>
          <p:cNvSpPr txBox="1"/>
          <p:nvPr/>
        </p:nvSpPr>
        <p:spPr>
          <a:xfrm>
            <a:off x="3060315" y="3579130"/>
            <a:ext cx="2053200" cy="138600"/>
          </a:xfrm>
          <a:prstGeom prst="rect">
            <a:avLst/>
          </a:prstGeom>
          <a:noFill/>
          <a:ln>
            <a:noFill/>
          </a:ln>
        </p:spPr>
        <p:txBody>
          <a:bodyPr anchorCtr="0" anchor="t" bIns="0" lIns="0" spcFirstLastPara="1" rIns="0" wrap="square" tIns="0">
            <a:spAutoFit/>
          </a:bodyPr>
          <a:lstStyle/>
          <a:p>
            <a:pPr indent="-285750" lvl="0" marL="457200" marR="0" rtl="0" algn="l">
              <a:lnSpc>
                <a:spcPct val="160000"/>
              </a:lnSpc>
              <a:spcBef>
                <a:spcPts val="0"/>
              </a:spcBef>
              <a:spcAft>
                <a:spcPts val="0"/>
              </a:spcAft>
              <a:buClr>
                <a:schemeClr val="dk1"/>
              </a:buClr>
              <a:buSzPts val="900"/>
              <a:buFont typeface="Inter"/>
              <a:buChar char="●"/>
            </a:pPr>
            <a:r>
              <a:rPr b="0" i="0" lang="en" sz="900" u="none" cap="none" strike="noStrike">
                <a:solidFill>
                  <a:schemeClr val="dk1"/>
                </a:solidFill>
                <a:latin typeface="Inter"/>
                <a:ea typeface="Inter"/>
                <a:cs typeface="Inter"/>
                <a:sym typeface="Inter"/>
              </a:rPr>
              <a:t>Fatigue from patient volume</a:t>
            </a:r>
            <a:endParaRPr b="0" i="0" sz="1100" u="none" cap="none" strike="noStrike">
              <a:solidFill>
                <a:schemeClr val="dk1"/>
              </a:solidFill>
              <a:latin typeface="Arial"/>
              <a:ea typeface="Arial"/>
              <a:cs typeface="Arial"/>
              <a:sym typeface="Arial"/>
            </a:endParaRPr>
          </a:p>
        </p:txBody>
      </p:sp>
      <p:sp>
        <p:nvSpPr>
          <p:cNvPr id="190" name="Google Shape;190;p30"/>
          <p:cNvSpPr txBox="1"/>
          <p:nvPr/>
        </p:nvSpPr>
        <p:spPr>
          <a:xfrm>
            <a:off x="3060315" y="3807730"/>
            <a:ext cx="2053200" cy="138600"/>
          </a:xfrm>
          <a:prstGeom prst="rect">
            <a:avLst/>
          </a:prstGeom>
          <a:noFill/>
          <a:ln>
            <a:noFill/>
          </a:ln>
        </p:spPr>
        <p:txBody>
          <a:bodyPr anchorCtr="0" anchor="t" bIns="0" lIns="0" spcFirstLastPara="1" rIns="0" wrap="square" tIns="0">
            <a:spAutoFit/>
          </a:bodyPr>
          <a:lstStyle/>
          <a:p>
            <a:pPr indent="-285750" lvl="0" marL="457200" marR="0" rtl="0" algn="l">
              <a:lnSpc>
                <a:spcPct val="160000"/>
              </a:lnSpc>
              <a:spcBef>
                <a:spcPts val="0"/>
              </a:spcBef>
              <a:spcAft>
                <a:spcPts val="0"/>
              </a:spcAft>
              <a:buClr>
                <a:schemeClr val="dk1"/>
              </a:buClr>
              <a:buSzPts val="900"/>
              <a:buFont typeface="Inter"/>
              <a:buChar char="●"/>
            </a:pPr>
            <a:r>
              <a:rPr b="0" i="0" lang="en" sz="900" u="none" cap="none" strike="noStrike">
                <a:solidFill>
                  <a:schemeClr val="dk1"/>
                </a:solidFill>
                <a:latin typeface="Inter"/>
                <a:ea typeface="Inter"/>
                <a:cs typeface="Inter"/>
                <a:sym typeface="Inter"/>
              </a:rPr>
              <a:t>Reader reporting variability</a:t>
            </a:r>
            <a:endParaRPr b="0" i="0" sz="1100" u="none" cap="none" strike="noStrike">
              <a:solidFill>
                <a:schemeClr val="dk1"/>
              </a:solidFill>
              <a:latin typeface="Arial"/>
              <a:ea typeface="Arial"/>
              <a:cs typeface="Arial"/>
              <a:sym typeface="Arial"/>
            </a:endParaRPr>
          </a:p>
        </p:txBody>
      </p:sp>
      <p:sp>
        <p:nvSpPr>
          <p:cNvPr id="191" name="Google Shape;191;p30"/>
          <p:cNvSpPr txBox="1"/>
          <p:nvPr/>
        </p:nvSpPr>
        <p:spPr>
          <a:xfrm>
            <a:off x="3060315" y="4036330"/>
            <a:ext cx="2053200" cy="138600"/>
          </a:xfrm>
          <a:prstGeom prst="rect">
            <a:avLst/>
          </a:prstGeom>
          <a:noFill/>
          <a:ln>
            <a:noFill/>
          </a:ln>
        </p:spPr>
        <p:txBody>
          <a:bodyPr anchorCtr="0" anchor="t" bIns="0" lIns="0" spcFirstLastPara="1" rIns="0" wrap="square" tIns="0">
            <a:spAutoFit/>
          </a:bodyPr>
          <a:lstStyle/>
          <a:p>
            <a:pPr indent="-285750" lvl="0" marL="457200" marR="0" rtl="0" algn="l">
              <a:lnSpc>
                <a:spcPct val="160000"/>
              </a:lnSpc>
              <a:spcBef>
                <a:spcPts val="0"/>
              </a:spcBef>
              <a:spcAft>
                <a:spcPts val="0"/>
              </a:spcAft>
              <a:buClr>
                <a:schemeClr val="dk1"/>
              </a:buClr>
              <a:buSzPts val="900"/>
              <a:buFont typeface="Inter"/>
              <a:buChar char="●"/>
            </a:pPr>
            <a:r>
              <a:rPr b="0" i="0" lang="en" sz="900" u="none" cap="none" strike="noStrike">
                <a:solidFill>
                  <a:schemeClr val="dk1"/>
                </a:solidFill>
                <a:latin typeface="Inter"/>
                <a:ea typeface="Inter"/>
                <a:cs typeface="Inter"/>
                <a:sym typeface="Inter"/>
              </a:rPr>
              <a:t>Limited case analysis time</a:t>
            </a:r>
            <a:endParaRPr b="0" i="0" sz="1100" u="none" cap="none" strike="noStrike">
              <a:solidFill>
                <a:schemeClr val="dk1"/>
              </a:solidFill>
              <a:latin typeface="Arial"/>
              <a:ea typeface="Arial"/>
              <a:cs typeface="Arial"/>
              <a:sym typeface="Arial"/>
            </a:endParaRPr>
          </a:p>
        </p:txBody>
      </p:sp>
      <p:pic>
        <p:nvPicPr>
          <p:cNvPr descr="image.png" id="192" name="Google Shape;192;p30"/>
          <p:cNvPicPr preferRelativeResize="0"/>
          <p:nvPr/>
        </p:nvPicPr>
        <p:blipFill rotWithShape="1">
          <a:blip r:embed="rId5">
            <a:alphaModFix/>
          </a:blip>
          <a:srcRect b="0" l="0" r="0" t="0"/>
          <a:stretch/>
        </p:blipFill>
        <p:spPr>
          <a:xfrm>
            <a:off x="5542098" y="1503759"/>
            <a:ext cx="3038885"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- 2: The Research Coordinator</a:t>
            </a:r>
            <a:endParaRPr i="1"/>
          </a:p>
        </p:txBody>
      </p:sp>
      <p:pic>
        <p:nvPicPr>
          <p:cNvPr id="198" name="Google Shape;198;p31" title="Minimal Gradient by Slidesgo (2).jpg"/>
          <p:cNvPicPr preferRelativeResize="0"/>
          <p:nvPr>
            <p:ph idx="2" type="pic"/>
          </p:nvPr>
        </p:nvPicPr>
        <p:blipFill rotWithShape="1">
          <a:blip r:embed="rId3">
            <a:alphaModFix/>
          </a:blip>
          <a:srcRect b="19910" l="20913" r="40200" t="0"/>
          <a:stretch/>
        </p:blipFill>
        <p:spPr>
          <a:xfrm>
            <a:off x="5782800" y="1249550"/>
            <a:ext cx="3361200" cy="3893999"/>
          </a:xfrm>
          <a:prstGeom prst="rect">
            <a:avLst/>
          </a:prstGeom>
        </p:spPr>
      </p:pic>
      <p:pic>
        <p:nvPicPr>
          <p:cNvPr descr="image.png" id="199" name="Google Shape;199;p31"/>
          <p:cNvPicPr preferRelativeResize="0"/>
          <p:nvPr/>
        </p:nvPicPr>
        <p:blipFill rotWithShape="1">
          <a:blip r:embed="rId4">
            <a:alphaModFix/>
          </a:blip>
          <a:srcRect b="0" l="0" r="0" t="0"/>
          <a:stretch/>
        </p:blipFill>
        <p:spPr>
          <a:xfrm>
            <a:off x="5542099" y="1503759"/>
            <a:ext cx="3023257" cy="2857500"/>
          </a:xfrm>
          <a:prstGeom prst="rect">
            <a:avLst/>
          </a:prstGeom>
          <a:noFill/>
          <a:ln>
            <a:noFill/>
          </a:ln>
        </p:spPr>
      </p:pic>
      <p:sp>
        <p:nvSpPr>
          <p:cNvPr id="200" name="Google Shape;200;p31"/>
          <p:cNvSpPr txBox="1"/>
          <p:nvPr/>
        </p:nvSpPr>
        <p:spPr>
          <a:xfrm>
            <a:off x="578644" y="2417155"/>
            <a:ext cx="4534800" cy="937500"/>
          </a:xfrm>
          <a:prstGeom prst="rect">
            <a:avLst/>
          </a:prstGeom>
          <a:noFill/>
          <a:ln>
            <a:noFill/>
          </a:ln>
        </p:spPr>
        <p:txBody>
          <a:bodyPr anchorCtr="0" anchor="t" bIns="0" lIns="0" spcFirstLastPara="1" rIns="0" wrap="square" tIns="0">
            <a:spAutoFit/>
          </a:bodyPr>
          <a:lstStyle/>
          <a:p>
            <a:pPr indent="0" lvl="0" marL="0" rtl="0" algn="l">
              <a:lnSpc>
                <a:spcPct val="160000"/>
              </a:lnSpc>
              <a:spcBef>
                <a:spcPts val="0"/>
              </a:spcBef>
              <a:spcAft>
                <a:spcPts val="0"/>
              </a:spcAft>
              <a:buNone/>
            </a:pPr>
            <a:r>
              <a:rPr lang="en" sz="1050">
                <a:solidFill>
                  <a:schemeClr val="dk1"/>
                </a:solidFill>
                <a:latin typeface="Inter"/>
                <a:ea typeface="Inter"/>
                <a:cs typeface="Inter"/>
                <a:sym typeface="Inter"/>
              </a:rPr>
              <a:t>A data-centric professional managing multi-site studies. Alex focuses on standardization, data integrity, and inter-rater reliability across large datasets.</a:t>
            </a:r>
            <a:endParaRPr sz="1100">
              <a:solidFill>
                <a:schemeClr val="dk1"/>
              </a:solidFill>
            </a:endParaRPr>
          </a:p>
          <a:p>
            <a:pPr indent="0" lvl="0" marL="0" marR="0" rtl="0" algn="l">
              <a:lnSpc>
                <a:spcPct val="160000"/>
              </a:lnSpc>
              <a:spcBef>
                <a:spcPts val="0"/>
              </a:spcBef>
              <a:spcAft>
                <a:spcPts val="0"/>
              </a:spcAft>
              <a:buNone/>
            </a:pPr>
            <a:r>
              <a:t/>
            </a:r>
            <a:endParaRPr sz="1050">
              <a:solidFill>
                <a:schemeClr val="dk1"/>
              </a:solidFill>
              <a:latin typeface="Inter"/>
              <a:ea typeface="Inter"/>
              <a:cs typeface="Inter"/>
              <a:sym typeface="Inter"/>
            </a:endParaRPr>
          </a:p>
        </p:txBody>
      </p:sp>
      <p:sp>
        <p:nvSpPr>
          <p:cNvPr id="201" name="Google Shape;201;p31"/>
          <p:cNvSpPr txBox="1"/>
          <p:nvPr/>
        </p:nvSpPr>
        <p:spPr>
          <a:xfrm>
            <a:off x="578644" y="1699990"/>
            <a:ext cx="4534800" cy="320100"/>
          </a:xfrm>
          <a:prstGeom prst="rect">
            <a:avLst/>
          </a:prstGeom>
          <a:noFill/>
          <a:ln>
            <a:noFill/>
          </a:ln>
        </p:spPr>
        <p:txBody>
          <a:bodyPr anchorCtr="0" anchor="t" bIns="0" lIns="0" spcFirstLastPara="1" rIns="0" wrap="square" tIns="0">
            <a:spAutoFit/>
          </a:bodyPr>
          <a:lstStyle/>
          <a:p>
            <a:pPr indent="0" lvl="0" marL="0" rtl="0" algn="l">
              <a:lnSpc>
                <a:spcPct val="159904"/>
              </a:lnSpc>
              <a:spcBef>
                <a:spcPts val="0"/>
              </a:spcBef>
              <a:spcAft>
                <a:spcPts val="0"/>
              </a:spcAft>
              <a:buClr>
                <a:schemeClr val="dk1"/>
              </a:buClr>
              <a:buFont typeface="Arial"/>
              <a:buNone/>
            </a:pPr>
            <a:r>
              <a:rPr lang="en" sz="800">
                <a:solidFill>
                  <a:schemeClr val="dk1"/>
                </a:solidFill>
                <a:latin typeface="Inter SemiBold"/>
                <a:ea typeface="Inter SemiBold"/>
                <a:cs typeface="Inter SemiBold"/>
                <a:sym typeface="Inter SemiBold"/>
              </a:rPr>
              <a:t>CLINICAL RESEARCH COORDINATOR</a:t>
            </a:r>
            <a:endParaRPr sz="1100">
              <a:solidFill>
                <a:schemeClr val="dk1"/>
              </a:solidFill>
            </a:endParaRPr>
          </a:p>
          <a:p>
            <a:pPr indent="0" lvl="0" marL="0" marR="0" rtl="0" algn="l">
              <a:lnSpc>
                <a:spcPct val="159904"/>
              </a:lnSpc>
              <a:spcBef>
                <a:spcPts val="0"/>
              </a:spcBef>
              <a:spcAft>
                <a:spcPts val="0"/>
              </a:spcAft>
              <a:buNone/>
            </a:pPr>
            <a:r>
              <a:t/>
            </a:r>
            <a:endParaRPr sz="800">
              <a:solidFill>
                <a:schemeClr val="dk1"/>
              </a:solidFill>
              <a:latin typeface="Inter SemiBold"/>
              <a:ea typeface="Inter SemiBold"/>
              <a:cs typeface="Inter SemiBold"/>
              <a:sym typeface="Inter SemiBold"/>
            </a:endParaRPr>
          </a:p>
        </p:txBody>
      </p:sp>
      <p:sp>
        <p:nvSpPr>
          <p:cNvPr id="202" name="Google Shape;202;p31"/>
          <p:cNvSpPr txBox="1"/>
          <p:nvPr/>
        </p:nvSpPr>
        <p:spPr>
          <a:xfrm>
            <a:off x="578644" y="1959955"/>
            <a:ext cx="4761600" cy="585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2000">
                <a:solidFill>
                  <a:schemeClr val="dk1"/>
                </a:solidFill>
                <a:latin typeface="Inter"/>
                <a:ea typeface="Inter"/>
                <a:cs typeface="Inter"/>
                <a:sym typeface="Inter"/>
              </a:rPr>
              <a:t>Alex Rodriguez, 29</a:t>
            </a:r>
            <a:endParaRPr sz="1100">
              <a:solidFill>
                <a:schemeClr val="dk1"/>
              </a:solidFill>
            </a:endParaRPr>
          </a:p>
          <a:p>
            <a:pPr indent="0" lvl="0" marL="0" marR="0" rtl="0" algn="l">
              <a:lnSpc>
                <a:spcPct val="100000"/>
              </a:lnSpc>
              <a:spcBef>
                <a:spcPts val="0"/>
              </a:spcBef>
              <a:spcAft>
                <a:spcPts val="0"/>
              </a:spcAft>
              <a:buNone/>
            </a:pPr>
            <a:r>
              <a:t/>
            </a:r>
            <a:endParaRPr b="1" sz="1800">
              <a:solidFill>
                <a:schemeClr val="dk1"/>
              </a:solidFill>
              <a:latin typeface="Inter"/>
              <a:ea typeface="Inter"/>
              <a:cs typeface="Inter"/>
              <a:sym typeface="Inter"/>
            </a:endParaRPr>
          </a:p>
        </p:txBody>
      </p:sp>
      <p:pic>
        <p:nvPicPr>
          <p:cNvPr descr="image.png" id="203" name="Google Shape;203;p31"/>
          <p:cNvPicPr preferRelativeResize="0"/>
          <p:nvPr/>
        </p:nvPicPr>
        <p:blipFill rotWithShape="1">
          <a:blip r:embed="rId5">
            <a:alphaModFix/>
          </a:blip>
          <a:srcRect b="0" l="0" r="0" t="0"/>
          <a:stretch/>
        </p:blipFill>
        <p:spPr>
          <a:xfrm>
            <a:off x="5294671" y="1461843"/>
            <a:ext cx="3163530" cy="2768374"/>
          </a:xfrm>
          <a:prstGeom prst="rect">
            <a:avLst/>
          </a:prstGeom>
          <a:noFill/>
          <a:ln>
            <a:noFill/>
          </a:ln>
        </p:spPr>
      </p:pic>
      <p:sp>
        <p:nvSpPr>
          <p:cNvPr id="204" name="Google Shape;204;p31"/>
          <p:cNvSpPr txBox="1"/>
          <p:nvPr/>
        </p:nvSpPr>
        <p:spPr>
          <a:xfrm>
            <a:off x="561549" y="3242718"/>
            <a:ext cx="3427800" cy="153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 sz="1000" u="none" cap="none" strike="noStrike">
                <a:solidFill>
                  <a:schemeClr val="dk1"/>
                </a:solidFill>
                <a:latin typeface="Inter"/>
                <a:ea typeface="Inter"/>
                <a:cs typeface="Inter"/>
                <a:sym typeface="Inter"/>
              </a:rPr>
              <a:t>STRATEGIC GOALS</a:t>
            </a:r>
            <a:endParaRPr b="0" i="0" sz="1100" u="none" cap="none" strike="noStrike">
              <a:solidFill>
                <a:schemeClr val="dk1"/>
              </a:solidFill>
              <a:latin typeface="Arial"/>
              <a:ea typeface="Arial"/>
              <a:cs typeface="Arial"/>
              <a:sym typeface="Arial"/>
            </a:endParaRPr>
          </a:p>
        </p:txBody>
      </p:sp>
      <p:sp>
        <p:nvSpPr>
          <p:cNvPr id="205" name="Google Shape;205;p31"/>
          <p:cNvSpPr txBox="1"/>
          <p:nvPr/>
        </p:nvSpPr>
        <p:spPr>
          <a:xfrm>
            <a:off x="536447" y="3955073"/>
            <a:ext cx="3427800" cy="153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 sz="1000" u="none" cap="none" strike="noStrike">
                <a:solidFill>
                  <a:schemeClr val="dk1"/>
                </a:solidFill>
                <a:latin typeface="Inter"/>
                <a:ea typeface="Inter"/>
                <a:cs typeface="Inter"/>
                <a:sym typeface="Inter"/>
              </a:rPr>
              <a:t>OPERATIONAL PAINS</a:t>
            </a:r>
            <a:endParaRPr b="0" i="0" sz="1100" u="none" cap="none" strike="noStrike">
              <a:solidFill>
                <a:schemeClr val="dk1"/>
              </a:solidFill>
              <a:latin typeface="Arial"/>
              <a:ea typeface="Arial"/>
              <a:cs typeface="Arial"/>
              <a:sym typeface="Arial"/>
            </a:endParaRPr>
          </a:p>
        </p:txBody>
      </p:sp>
      <p:sp>
        <p:nvSpPr>
          <p:cNvPr id="206" name="Google Shape;206;p31"/>
          <p:cNvSpPr txBox="1"/>
          <p:nvPr/>
        </p:nvSpPr>
        <p:spPr>
          <a:xfrm>
            <a:off x="561542" y="3481810"/>
            <a:ext cx="16038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Standardize severity grading</a:t>
            </a:r>
            <a:endParaRPr b="0" i="0" sz="1100" u="none" cap="none" strike="noStrike">
              <a:solidFill>
                <a:schemeClr val="dk1"/>
              </a:solidFill>
              <a:latin typeface="Arial"/>
              <a:ea typeface="Arial"/>
              <a:cs typeface="Arial"/>
              <a:sym typeface="Arial"/>
            </a:endParaRPr>
          </a:p>
        </p:txBody>
      </p:sp>
      <p:sp>
        <p:nvSpPr>
          <p:cNvPr id="207" name="Google Shape;207;p31"/>
          <p:cNvSpPr txBox="1"/>
          <p:nvPr/>
        </p:nvSpPr>
        <p:spPr>
          <a:xfrm>
            <a:off x="2272470" y="3481810"/>
            <a:ext cx="16038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Efficient batch processing</a:t>
            </a:r>
            <a:endParaRPr b="0" i="0" sz="1100" u="none" cap="none" strike="noStrike">
              <a:solidFill>
                <a:schemeClr val="dk1"/>
              </a:solidFill>
              <a:latin typeface="Arial"/>
              <a:ea typeface="Arial"/>
              <a:cs typeface="Arial"/>
              <a:sym typeface="Arial"/>
            </a:endParaRPr>
          </a:p>
        </p:txBody>
      </p:sp>
      <p:sp>
        <p:nvSpPr>
          <p:cNvPr id="208" name="Google Shape;208;p31"/>
          <p:cNvSpPr txBox="1"/>
          <p:nvPr/>
        </p:nvSpPr>
        <p:spPr>
          <a:xfrm>
            <a:off x="561542" y="3710410"/>
            <a:ext cx="16038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Structured data exporting</a:t>
            </a:r>
            <a:endParaRPr b="0" i="0" sz="1100" u="none" cap="none" strike="noStrike">
              <a:solidFill>
                <a:schemeClr val="dk1"/>
              </a:solidFill>
              <a:latin typeface="Arial"/>
              <a:ea typeface="Arial"/>
              <a:cs typeface="Arial"/>
              <a:sym typeface="Arial"/>
            </a:endParaRPr>
          </a:p>
        </p:txBody>
      </p:sp>
      <p:sp>
        <p:nvSpPr>
          <p:cNvPr id="209" name="Google Shape;209;p31"/>
          <p:cNvSpPr txBox="1"/>
          <p:nvPr/>
        </p:nvSpPr>
        <p:spPr>
          <a:xfrm>
            <a:off x="2272470" y="3710410"/>
            <a:ext cx="16038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Ensure rater reliability</a:t>
            </a:r>
            <a:endParaRPr b="0" i="0" sz="1100" u="none" cap="none" strike="noStrike">
              <a:solidFill>
                <a:schemeClr val="dk1"/>
              </a:solidFill>
              <a:latin typeface="Arial"/>
              <a:ea typeface="Arial"/>
              <a:cs typeface="Arial"/>
              <a:sym typeface="Arial"/>
            </a:endParaRPr>
          </a:p>
        </p:txBody>
      </p:sp>
      <p:sp>
        <p:nvSpPr>
          <p:cNvPr id="210" name="Google Shape;210;p31"/>
          <p:cNvSpPr txBox="1"/>
          <p:nvPr/>
        </p:nvSpPr>
        <p:spPr>
          <a:xfrm>
            <a:off x="625767" y="4180779"/>
            <a:ext cx="1603800" cy="36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Manual grading inconsistency</a:t>
            </a:r>
            <a:endParaRPr b="0" i="0" sz="1100" u="none" cap="none" strike="noStrike">
              <a:solidFill>
                <a:schemeClr val="dk1"/>
              </a:solidFill>
              <a:latin typeface="Arial"/>
              <a:ea typeface="Arial"/>
              <a:cs typeface="Arial"/>
              <a:sym typeface="Arial"/>
            </a:endParaRPr>
          </a:p>
        </p:txBody>
      </p:sp>
      <p:sp>
        <p:nvSpPr>
          <p:cNvPr id="211" name="Google Shape;211;p31"/>
          <p:cNvSpPr txBox="1"/>
          <p:nvPr/>
        </p:nvSpPr>
        <p:spPr>
          <a:xfrm>
            <a:off x="2336695" y="4174891"/>
            <a:ext cx="16038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Lengthy training cycles</a:t>
            </a:r>
            <a:endParaRPr b="0" i="0" sz="1100" u="none" cap="none" strike="noStrike">
              <a:solidFill>
                <a:schemeClr val="dk1"/>
              </a:solidFill>
              <a:latin typeface="Arial"/>
              <a:ea typeface="Arial"/>
              <a:cs typeface="Arial"/>
              <a:sym typeface="Arial"/>
            </a:endParaRPr>
          </a:p>
        </p:txBody>
      </p:sp>
      <p:sp>
        <p:nvSpPr>
          <p:cNvPr id="212" name="Google Shape;212;p31"/>
          <p:cNvSpPr txBox="1"/>
          <p:nvPr/>
        </p:nvSpPr>
        <p:spPr>
          <a:xfrm>
            <a:off x="625767" y="4612896"/>
            <a:ext cx="16038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Historical data re-analysis</a:t>
            </a:r>
            <a:endParaRPr b="0" i="0" sz="1100" u="none" cap="none" strike="noStrike">
              <a:solidFill>
                <a:schemeClr val="dk1"/>
              </a:solidFill>
              <a:latin typeface="Arial"/>
              <a:ea typeface="Arial"/>
              <a:cs typeface="Arial"/>
              <a:sym typeface="Arial"/>
            </a:endParaRPr>
          </a:p>
        </p:txBody>
      </p:sp>
      <p:sp>
        <p:nvSpPr>
          <p:cNvPr id="213" name="Google Shape;213;p31"/>
          <p:cNvSpPr txBox="1"/>
          <p:nvPr/>
        </p:nvSpPr>
        <p:spPr>
          <a:xfrm>
            <a:off x="2336695" y="4403491"/>
            <a:ext cx="16038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Audit trail requirements</a:t>
            </a:r>
            <a:endParaRPr b="0" i="0" sz="1100" u="none" cap="none" strike="noStrike">
              <a:solidFill>
                <a:schemeClr val="dk1"/>
              </a:solidFill>
              <a:latin typeface="Arial"/>
              <a:ea typeface="Arial"/>
              <a:cs typeface="Arial"/>
              <a:sym typeface="Arial"/>
            </a:endParaRPr>
          </a:p>
        </p:txBody>
      </p:sp>
      <p:sp>
        <p:nvSpPr>
          <p:cNvPr id="214" name="Google Shape;214;p31"/>
          <p:cNvSpPr txBox="1"/>
          <p:nvPr/>
        </p:nvSpPr>
        <p:spPr>
          <a:xfrm>
            <a:off x="625086" y="3426160"/>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15" name="Google Shape;215;p31"/>
          <p:cNvSpPr txBox="1"/>
          <p:nvPr/>
        </p:nvSpPr>
        <p:spPr>
          <a:xfrm>
            <a:off x="2336014" y="3426160"/>
            <a:ext cx="57300" cy="1692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16" name="Google Shape;216;p31"/>
          <p:cNvSpPr txBox="1"/>
          <p:nvPr/>
        </p:nvSpPr>
        <p:spPr>
          <a:xfrm>
            <a:off x="625086" y="3654760"/>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17" name="Google Shape;217;p31"/>
          <p:cNvSpPr txBox="1"/>
          <p:nvPr/>
        </p:nvSpPr>
        <p:spPr>
          <a:xfrm>
            <a:off x="2336014" y="3654760"/>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18" name="Google Shape;218;p31"/>
          <p:cNvSpPr txBox="1"/>
          <p:nvPr/>
        </p:nvSpPr>
        <p:spPr>
          <a:xfrm>
            <a:off x="625086" y="4337441"/>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19" name="Google Shape;219;p31"/>
          <p:cNvSpPr txBox="1"/>
          <p:nvPr/>
        </p:nvSpPr>
        <p:spPr>
          <a:xfrm>
            <a:off x="2336014" y="4337441"/>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20" name="Google Shape;220;p31"/>
          <p:cNvSpPr txBox="1"/>
          <p:nvPr/>
        </p:nvSpPr>
        <p:spPr>
          <a:xfrm>
            <a:off x="625086" y="4566041"/>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21" name="Google Shape;221;p31"/>
          <p:cNvSpPr txBox="1"/>
          <p:nvPr/>
        </p:nvSpPr>
        <p:spPr>
          <a:xfrm>
            <a:off x="2336014" y="4566041"/>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- 3: The Learner</a:t>
            </a:r>
            <a:endParaRPr i="1"/>
          </a:p>
        </p:txBody>
      </p:sp>
      <p:sp>
        <p:nvSpPr>
          <p:cNvPr id="227" name="Google Shape;227;p32"/>
          <p:cNvSpPr txBox="1"/>
          <p:nvPr/>
        </p:nvSpPr>
        <p:spPr>
          <a:xfrm>
            <a:off x="4030414" y="2417155"/>
            <a:ext cx="4534800" cy="6789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1050" u="none" cap="none" strike="noStrike">
                <a:solidFill>
                  <a:schemeClr val="dk1"/>
                </a:solidFill>
                <a:latin typeface="Inter"/>
                <a:ea typeface="Inter"/>
                <a:cs typeface="Inter"/>
                <a:sym typeface="Inter"/>
              </a:rPr>
              <a:t>A digital native in her clinical rotations. Maya uses the platform as a pedagogical tool to build pattern recognition skills and diagnostic confidence before her residency.</a:t>
            </a:r>
            <a:endParaRPr b="0" i="0" sz="1100" u="none" cap="none" strike="noStrike">
              <a:solidFill>
                <a:schemeClr val="dk1"/>
              </a:solidFill>
              <a:latin typeface="Arial"/>
              <a:ea typeface="Arial"/>
              <a:cs typeface="Arial"/>
              <a:sym typeface="Arial"/>
            </a:endParaRPr>
          </a:p>
        </p:txBody>
      </p:sp>
      <p:sp>
        <p:nvSpPr>
          <p:cNvPr id="228" name="Google Shape;228;p32"/>
          <p:cNvSpPr txBox="1"/>
          <p:nvPr/>
        </p:nvSpPr>
        <p:spPr>
          <a:xfrm>
            <a:off x="4030414" y="1699990"/>
            <a:ext cx="4534800" cy="123000"/>
          </a:xfrm>
          <a:prstGeom prst="rect">
            <a:avLst/>
          </a:prstGeom>
          <a:noFill/>
          <a:ln>
            <a:noFill/>
          </a:ln>
        </p:spPr>
        <p:txBody>
          <a:bodyPr anchorCtr="0" anchor="t" bIns="0" lIns="0" spcFirstLastPara="1" rIns="0" wrap="square" tIns="0">
            <a:spAutoFit/>
          </a:bodyPr>
          <a:lstStyle/>
          <a:p>
            <a:pPr indent="0" lvl="0" marL="0" marR="0" rtl="0" algn="l">
              <a:lnSpc>
                <a:spcPct val="159904"/>
              </a:lnSpc>
              <a:spcBef>
                <a:spcPts val="0"/>
              </a:spcBef>
              <a:spcAft>
                <a:spcPts val="0"/>
              </a:spcAft>
              <a:buNone/>
            </a:pPr>
            <a:r>
              <a:rPr b="0" i="0" lang="en" sz="800" u="none" cap="none" strike="noStrike">
                <a:solidFill>
                  <a:schemeClr val="dk1"/>
                </a:solidFill>
                <a:latin typeface="Inter SemiBold"/>
                <a:ea typeface="Inter SemiBold"/>
                <a:cs typeface="Inter SemiBold"/>
                <a:sym typeface="Inter SemiBold"/>
              </a:rPr>
              <a:t>3RD YEAR MEDICAL STUDENT</a:t>
            </a:r>
            <a:endParaRPr b="0" i="0" sz="1100" u="none" cap="none" strike="noStrike">
              <a:solidFill>
                <a:schemeClr val="dk1"/>
              </a:solidFill>
              <a:latin typeface="Arial"/>
              <a:ea typeface="Arial"/>
              <a:cs typeface="Arial"/>
              <a:sym typeface="Arial"/>
            </a:endParaRPr>
          </a:p>
        </p:txBody>
      </p:sp>
      <p:sp>
        <p:nvSpPr>
          <p:cNvPr id="229" name="Google Shape;229;p32"/>
          <p:cNvSpPr txBox="1"/>
          <p:nvPr/>
        </p:nvSpPr>
        <p:spPr>
          <a:xfrm>
            <a:off x="4030414" y="1959955"/>
            <a:ext cx="4761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2000" u="none" cap="none" strike="noStrike">
                <a:solidFill>
                  <a:schemeClr val="dk1"/>
                </a:solidFill>
                <a:latin typeface="Inter"/>
                <a:ea typeface="Inter"/>
                <a:cs typeface="Inter"/>
                <a:sym typeface="Inter"/>
              </a:rPr>
              <a:t>Maya Patel, 24</a:t>
            </a:r>
            <a:endParaRPr b="0" i="0" sz="1100" u="none" cap="none" strike="noStrike">
              <a:solidFill>
                <a:schemeClr val="dk1"/>
              </a:solidFill>
              <a:latin typeface="Arial"/>
              <a:ea typeface="Arial"/>
              <a:cs typeface="Arial"/>
              <a:sym typeface="Arial"/>
            </a:endParaRPr>
          </a:p>
        </p:txBody>
      </p:sp>
      <p:sp>
        <p:nvSpPr>
          <p:cNvPr id="230" name="Google Shape;230;p32"/>
          <p:cNvSpPr txBox="1"/>
          <p:nvPr/>
        </p:nvSpPr>
        <p:spPr>
          <a:xfrm>
            <a:off x="4111656" y="3359312"/>
            <a:ext cx="2073300" cy="153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 sz="1000" u="none" cap="none" strike="noStrike">
                <a:solidFill>
                  <a:schemeClr val="dk1"/>
                </a:solidFill>
                <a:latin typeface="Inter"/>
                <a:ea typeface="Inter"/>
                <a:cs typeface="Inter"/>
                <a:sym typeface="Inter"/>
              </a:rPr>
              <a:t>LEARNING GOALS</a:t>
            </a:r>
            <a:endParaRPr b="0" i="0" sz="1100" u="none" cap="none" strike="noStrike">
              <a:solidFill>
                <a:schemeClr val="dk1"/>
              </a:solidFill>
              <a:latin typeface="Arial"/>
              <a:ea typeface="Arial"/>
              <a:cs typeface="Arial"/>
              <a:sym typeface="Arial"/>
            </a:endParaRPr>
          </a:p>
        </p:txBody>
      </p:sp>
      <p:sp>
        <p:nvSpPr>
          <p:cNvPr id="231" name="Google Shape;231;p32"/>
          <p:cNvSpPr txBox="1"/>
          <p:nvPr/>
        </p:nvSpPr>
        <p:spPr>
          <a:xfrm>
            <a:off x="6486284" y="3359312"/>
            <a:ext cx="2073300" cy="153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 sz="1000" u="none" cap="none" strike="noStrike">
                <a:solidFill>
                  <a:schemeClr val="dk1"/>
                </a:solidFill>
                <a:latin typeface="Inter"/>
                <a:ea typeface="Inter"/>
                <a:cs typeface="Inter"/>
                <a:sym typeface="Inter"/>
              </a:rPr>
              <a:t>ACCESS OBSTACLES</a:t>
            </a:r>
            <a:endParaRPr b="0" i="0" sz="1100" u="none" cap="none" strike="noStrike">
              <a:solidFill>
                <a:schemeClr val="dk1"/>
              </a:solidFill>
              <a:latin typeface="Arial"/>
              <a:ea typeface="Arial"/>
              <a:cs typeface="Arial"/>
              <a:sym typeface="Arial"/>
            </a:endParaRPr>
          </a:p>
        </p:txBody>
      </p:sp>
      <p:sp>
        <p:nvSpPr>
          <p:cNvPr id="232" name="Google Shape;232;p32"/>
          <p:cNvSpPr txBox="1"/>
          <p:nvPr/>
        </p:nvSpPr>
        <p:spPr>
          <a:xfrm>
            <a:off x="4137570" y="3579130"/>
            <a:ext cx="20532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Identify radiographic signs</a:t>
            </a:r>
            <a:endParaRPr b="0" i="0" sz="1100" u="none" cap="none" strike="noStrike">
              <a:solidFill>
                <a:schemeClr val="dk1"/>
              </a:solidFill>
              <a:latin typeface="Arial"/>
              <a:ea typeface="Arial"/>
              <a:cs typeface="Arial"/>
              <a:sym typeface="Arial"/>
            </a:endParaRPr>
          </a:p>
        </p:txBody>
      </p:sp>
      <p:sp>
        <p:nvSpPr>
          <p:cNvPr id="233" name="Google Shape;233;p32"/>
          <p:cNvSpPr txBox="1"/>
          <p:nvPr/>
        </p:nvSpPr>
        <p:spPr>
          <a:xfrm>
            <a:off x="4137570" y="3807730"/>
            <a:ext cx="20532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Immediate feedback practice</a:t>
            </a:r>
            <a:endParaRPr b="0" i="0" sz="1100" u="none" cap="none" strike="noStrike">
              <a:solidFill>
                <a:schemeClr val="dk1"/>
              </a:solidFill>
              <a:latin typeface="Arial"/>
              <a:ea typeface="Arial"/>
              <a:cs typeface="Arial"/>
              <a:sym typeface="Arial"/>
            </a:endParaRPr>
          </a:p>
        </p:txBody>
      </p:sp>
      <p:sp>
        <p:nvSpPr>
          <p:cNvPr id="234" name="Google Shape;234;p32"/>
          <p:cNvSpPr txBox="1"/>
          <p:nvPr/>
        </p:nvSpPr>
        <p:spPr>
          <a:xfrm>
            <a:off x="4137570" y="4036330"/>
            <a:ext cx="20532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Grade/Clinical correlation</a:t>
            </a:r>
            <a:endParaRPr b="0" i="0" sz="1100" u="none" cap="none" strike="noStrike">
              <a:solidFill>
                <a:schemeClr val="dk1"/>
              </a:solidFill>
              <a:latin typeface="Arial"/>
              <a:ea typeface="Arial"/>
              <a:cs typeface="Arial"/>
              <a:sym typeface="Arial"/>
            </a:endParaRPr>
          </a:p>
        </p:txBody>
      </p:sp>
      <p:sp>
        <p:nvSpPr>
          <p:cNvPr id="235" name="Google Shape;235;p32"/>
          <p:cNvSpPr txBox="1"/>
          <p:nvPr/>
        </p:nvSpPr>
        <p:spPr>
          <a:xfrm>
            <a:off x="6512198" y="3579130"/>
            <a:ext cx="20532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Limited diverse case access</a:t>
            </a:r>
            <a:endParaRPr b="0" i="0" sz="1100" u="none" cap="none" strike="noStrike">
              <a:solidFill>
                <a:schemeClr val="dk1"/>
              </a:solidFill>
              <a:latin typeface="Arial"/>
              <a:ea typeface="Arial"/>
              <a:cs typeface="Arial"/>
              <a:sym typeface="Arial"/>
            </a:endParaRPr>
          </a:p>
        </p:txBody>
      </p:sp>
      <p:sp>
        <p:nvSpPr>
          <p:cNvPr id="236" name="Google Shape;236;p32"/>
          <p:cNvSpPr txBox="1"/>
          <p:nvPr/>
        </p:nvSpPr>
        <p:spPr>
          <a:xfrm>
            <a:off x="6512198" y="3807730"/>
            <a:ext cx="20532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Assessment uncertainty</a:t>
            </a:r>
            <a:endParaRPr b="0" i="0" sz="1100" u="none" cap="none" strike="noStrike">
              <a:solidFill>
                <a:schemeClr val="dk1"/>
              </a:solidFill>
              <a:latin typeface="Arial"/>
              <a:ea typeface="Arial"/>
              <a:cs typeface="Arial"/>
              <a:sym typeface="Arial"/>
            </a:endParaRPr>
          </a:p>
        </p:txBody>
      </p:sp>
      <p:sp>
        <p:nvSpPr>
          <p:cNvPr id="237" name="Google Shape;237;p32"/>
          <p:cNvSpPr txBox="1"/>
          <p:nvPr/>
        </p:nvSpPr>
        <p:spPr>
          <a:xfrm>
            <a:off x="6512198" y="4036330"/>
            <a:ext cx="20532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chemeClr val="dk1"/>
                </a:solidFill>
                <a:latin typeface="Inter"/>
                <a:ea typeface="Inter"/>
                <a:cs typeface="Inter"/>
                <a:sym typeface="Inter"/>
              </a:rPr>
              <a:t>Limited attending time</a:t>
            </a:r>
            <a:endParaRPr b="0" i="0" sz="1100" u="none" cap="none" strike="noStrike">
              <a:solidFill>
                <a:schemeClr val="dk1"/>
              </a:solidFill>
              <a:latin typeface="Arial"/>
              <a:ea typeface="Arial"/>
              <a:cs typeface="Arial"/>
              <a:sym typeface="Arial"/>
            </a:endParaRPr>
          </a:p>
        </p:txBody>
      </p:sp>
      <p:sp>
        <p:nvSpPr>
          <p:cNvPr id="238" name="Google Shape;238;p32"/>
          <p:cNvSpPr txBox="1"/>
          <p:nvPr/>
        </p:nvSpPr>
        <p:spPr>
          <a:xfrm>
            <a:off x="4030414" y="3579130"/>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39" name="Google Shape;239;p32"/>
          <p:cNvSpPr txBox="1"/>
          <p:nvPr/>
        </p:nvSpPr>
        <p:spPr>
          <a:xfrm>
            <a:off x="4030414" y="3807730"/>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40" name="Google Shape;240;p32"/>
          <p:cNvSpPr txBox="1"/>
          <p:nvPr/>
        </p:nvSpPr>
        <p:spPr>
          <a:xfrm>
            <a:off x="4030414" y="4036330"/>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41" name="Google Shape;241;p32"/>
          <p:cNvSpPr txBox="1"/>
          <p:nvPr/>
        </p:nvSpPr>
        <p:spPr>
          <a:xfrm>
            <a:off x="6405041" y="3579130"/>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42" name="Google Shape;242;p32"/>
          <p:cNvSpPr txBox="1"/>
          <p:nvPr/>
        </p:nvSpPr>
        <p:spPr>
          <a:xfrm>
            <a:off x="6405041" y="3807730"/>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sp>
        <p:nvSpPr>
          <p:cNvPr id="243" name="Google Shape;243;p32"/>
          <p:cNvSpPr txBox="1"/>
          <p:nvPr/>
        </p:nvSpPr>
        <p:spPr>
          <a:xfrm>
            <a:off x="6405041" y="4036330"/>
            <a:ext cx="57300" cy="138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 sz="900" u="none" cap="none" strike="noStrike">
                <a:solidFill>
                  <a:srgbClr val="FFFFFF"/>
                </a:solidFill>
                <a:latin typeface="Inter"/>
                <a:ea typeface="Inter"/>
                <a:cs typeface="Inter"/>
                <a:sym typeface="Inter"/>
              </a:rPr>
              <a:t>•</a:t>
            </a:r>
            <a:endParaRPr b="0" i="0" sz="1100" u="none" cap="none" strike="noStrike">
              <a:solidFill>
                <a:srgbClr val="FFFFFF"/>
              </a:solidFill>
              <a:latin typeface="Arial"/>
              <a:ea typeface="Arial"/>
              <a:cs typeface="Arial"/>
              <a:sym typeface="Arial"/>
            </a:endParaRPr>
          </a:p>
        </p:txBody>
      </p:sp>
      <p:pic>
        <p:nvPicPr>
          <p:cNvPr descr="image.png" id="244" name="Google Shape;244;p32"/>
          <p:cNvPicPr preferRelativeResize="0"/>
          <p:nvPr/>
        </p:nvPicPr>
        <p:blipFill rotWithShape="1">
          <a:blip r:embed="rId3">
            <a:alphaModFix/>
          </a:blip>
          <a:srcRect b="0" l="0" r="0" t="0"/>
          <a:stretch/>
        </p:blipFill>
        <p:spPr>
          <a:xfrm>
            <a:off x="489962" y="1532334"/>
            <a:ext cx="2946300" cy="2754000"/>
          </a:xfrm>
          <a:prstGeom prst="roundRect">
            <a:avLst>
              <a:gd fmla="val 8681"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idx="1" type="body"/>
          </p:nvPr>
        </p:nvSpPr>
        <p:spPr>
          <a:xfrm>
            <a:off x="845200" y="1199375"/>
            <a:ext cx="6971100" cy="33567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Albert Sans"/>
              <a:buChar char="●"/>
            </a:pPr>
            <a:r>
              <a:rPr lang="en" sz="1700"/>
              <a:t>Web-based interface</a:t>
            </a:r>
            <a:endParaRPr sz="1700"/>
          </a:p>
          <a:p>
            <a:pPr indent="-336550" lvl="0" marL="457200" rtl="0" algn="l">
              <a:lnSpc>
                <a:spcPct val="150000"/>
              </a:lnSpc>
              <a:spcBef>
                <a:spcPts val="0"/>
              </a:spcBef>
              <a:spcAft>
                <a:spcPts val="0"/>
              </a:spcAft>
              <a:buClr>
                <a:schemeClr val="dk1"/>
              </a:buClr>
              <a:buSzPts val="1700"/>
              <a:buFont typeface="Albert Sans"/>
              <a:buChar char="●"/>
            </a:pPr>
            <a:r>
              <a:rPr lang="en" sz="1700"/>
              <a:t>Image preprocessing pipeline</a:t>
            </a:r>
            <a:endParaRPr sz="1700"/>
          </a:p>
          <a:p>
            <a:pPr indent="-336550" lvl="0" marL="457200" rtl="0" algn="l">
              <a:lnSpc>
                <a:spcPct val="150000"/>
              </a:lnSpc>
              <a:spcBef>
                <a:spcPts val="0"/>
              </a:spcBef>
              <a:spcAft>
                <a:spcPts val="0"/>
              </a:spcAft>
              <a:buClr>
                <a:schemeClr val="dk1"/>
              </a:buClr>
              <a:buSzPts val="1700"/>
              <a:buFont typeface="Albert Sans"/>
              <a:buChar char="●"/>
            </a:pPr>
            <a:r>
              <a:rPr lang="en" sz="1700"/>
              <a:t>Deep learning model</a:t>
            </a:r>
            <a:endParaRPr sz="1700"/>
          </a:p>
          <a:p>
            <a:pPr indent="-336550" lvl="0" marL="457200" rtl="0" algn="l">
              <a:lnSpc>
                <a:spcPct val="150000"/>
              </a:lnSpc>
              <a:spcBef>
                <a:spcPts val="0"/>
              </a:spcBef>
              <a:spcAft>
                <a:spcPts val="0"/>
              </a:spcAft>
              <a:buClr>
                <a:schemeClr val="dk1"/>
              </a:buClr>
              <a:buSzPts val="1700"/>
              <a:buFont typeface="Albert Sans"/>
              <a:buChar char="●"/>
            </a:pPr>
            <a:r>
              <a:rPr lang="en" sz="1700"/>
              <a:t>Severity assessment output</a:t>
            </a:r>
            <a:endParaRPr sz="1700"/>
          </a:p>
          <a:p>
            <a:pPr indent="-336550" lvl="0" marL="457200" rtl="0" algn="l">
              <a:lnSpc>
                <a:spcPct val="150000"/>
              </a:lnSpc>
              <a:spcBef>
                <a:spcPts val="0"/>
              </a:spcBef>
              <a:spcAft>
                <a:spcPts val="0"/>
              </a:spcAft>
              <a:buClr>
                <a:schemeClr val="dk1"/>
              </a:buClr>
              <a:buSzPts val="1700"/>
              <a:buFont typeface="Albert Sans"/>
              <a:buChar char="●"/>
            </a:pPr>
            <a:r>
              <a:rPr lang="en" sz="1700"/>
              <a:t>Basic result visualization</a:t>
            </a:r>
            <a:endParaRPr sz="1700"/>
          </a:p>
          <a:p>
            <a:pPr indent="-336550" lvl="0" marL="457200" rtl="0" algn="l">
              <a:lnSpc>
                <a:spcPct val="150000"/>
              </a:lnSpc>
              <a:spcBef>
                <a:spcPts val="0"/>
              </a:spcBef>
              <a:spcAft>
                <a:spcPts val="0"/>
              </a:spcAft>
              <a:buClr>
                <a:schemeClr val="dk1"/>
              </a:buClr>
              <a:buSzPts val="1700"/>
              <a:buFont typeface="Albert Sans"/>
              <a:buChar char="●"/>
            </a:pPr>
            <a:r>
              <a:rPr lang="en" sz="1700"/>
              <a:t>Mobile-responsive UI</a:t>
            </a:r>
            <a:endParaRPr sz="1700"/>
          </a:p>
          <a:p>
            <a:pPr indent="0" lvl="0" marL="0" rtl="0" algn="l">
              <a:spcBef>
                <a:spcPts val="0"/>
              </a:spcBef>
              <a:spcAft>
                <a:spcPts val="0"/>
              </a:spcAft>
              <a:buClr>
                <a:schemeClr val="lt1"/>
              </a:buClr>
              <a:buSzPts val="1100"/>
              <a:buFont typeface="Arial"/>
              <a:buNone/>
            </a:pPr>
            <a:r>
              <a:t/>
            </a:r>
            <a:endParaRPr/>
          </a:p>
        </p:txBody>
      </p:sp>
      <p:sp>
        <p:nvSpPr>
          <p:cNvPr id="250" name="Google Shape;250;p33"/>
          <p:cNvSpPr txBox="1"/>
          <p:nvPr>
            <p:ph type="title"/>
          </p:nvPr>
        </p:nvSpPr>
        <p:spPr>
          <a:xfrm>
            <a:off x="515100" y="212325"/>
            <a:ext cx="81138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our MVP be?</a:t>
            </a:r>
            <a:endParaRPr i="1"/>
          </a:p>
        </p:txBody>
      </p:sp>
      <p:pic>
        <p:nvPicPr>
          <p:cNvPr id="251" name="Google Shape;251;p33" title="Minimal Gradient by Slidesgo (2).jpg"/>
          <p:cNvPicPr preferRelativeResize="0"/>
          <p:nvPr>
            <p:ph idx="2" type="pic"/>
          </p:nvPr>
        </p:nvPicPr>
        <p:blipFill rotWithShape="1">
          <a:blip r:embed="rId3">
            <a:alphaModFix/>
          </a:blip>
          <a:srcRect b="19910" l="20913" r="40200" t="0"/>
          <a:stretch/>
        </p:blipFill>
        <p:spPr>
          <a:xfrm>
            <a:off x="5782800" y="1249550"/>
            <a:ext cx="3361200" cy="3893999"/>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name="Minimal Gradient by Slidesgo">
  <a:themeElements>
    <a:clrScheme name="Simple Light">
      <a:dk1>
        <a:srgbClr val="000000"/>
      </a:dk1>
      <a:lt1>
        <a:srgbClr val="FFFBF8"/>
      </a:lt1>
      <a:dk2>
        <a:srgbClr val="000000"/>
      </a:dk2>
      <a:lt2>
        <a:srgbClr val="000000"/>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